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7"/>
  </p:notesMasterIdLst>
  <p:sldIdLst>
    <p:sldId id="316" r:id="rId5"/>
    <p:sldId id="407" r:id="rId6"/>
    <p:sldId id="404" r:id="rId7"/>
    <p:sldId id="418" r:id="rId8"/>
    <p:sldId id="419" r:id="rId9"/>
    <p:sldId id="417" r:id="rId10"/>
    <p:sldId id="358" r:id="rId11"/>
    <p:sldId id="420" r:id="rId12"/>
    <p:sldId id="415" r:id="rId13"/>
    <p:sldId id="416" r:id="rId14"/>
    <p:sldId id="353" r:id="rId15"/>
    <p:sldId id="414" r:id="rId16"/>
  </p:sldIdLst>
  <p:sldSz cx="9144000" cy="6858000" type="screen4x3"/>
  <p:notesSz cx="7043738" cy="93329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4A57"/>
    <a:srgbClr val="D6670B"/>
    <a:srgbClr val="088196"/>
    <a:srgbClr val="0BC3E3"/>
    <a:srgbClr val="09A2BD"/>
    <a:srgbClr val="E9E9E9"/>
    <a:srgbClr val="ED7D31"/>
    <a:srgbClr val="304CB2"/>
    <a:srgbClr val="FF6600"/>
    <a:srgbClr val="4747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18" autoAdjust="0"/>
    <p:restoredTop sz="95369" autoAdjust="0"/>
  </p:normalViewPr>
  <p:slideViewPr>
    <p:cSldViewPr snapToGrid="0">
      <p:cViewPr varScale="1">
        <p:scale>
          <a:sx n="105" d="100"/>
          <a:sy n="105" d="100"/>
        </p:scale>
        <p:origin x="1854" y="10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52286" cy="466646"/>
          </a:xfrm>
          <a:prstGeom prst="rect">
            <a:avLst/>
          </a:prstGeom>
        </p:spPr>
        <p:txBody>
          <a:bodyPr vert="horz" lIns="93569" tIns="46784" rIns="93569" bIns="46784" rtlCol="0"/>
          <a:lstStyle>
            <a:lvl1pPr algn="l">
              <a:defRPr sz="1200"/>
            </a:lvl1pPr>
          </a:lstStyle>
          <a:p>
            <a:endParaRPr lang="en-US"/>
          </a:p>
        </p:txBody>
      </p:sp>
      <p:sp>
        <p:nvSpPr>
          <p:cNvPr id="3" name="Date Placeholder 2"/>
          <p:cNvSpPr>
            <a:spLocks noGrp="1"/>
          </p:cNvSpPr>
          <p:nvPr>
            <p:ph type="dt" idx="1"/>
          </p:nvPr>
        </p:nvSpPr>
        <p:spPr>
          <a:xfrm>
            <a:off x="3989822" y="0"/>
            <a:ext cx="3052286" cy="466646"/>
          </a:xfrm>
          <a:prstGeom prst="rect">
            <a:avLst/>
          </a:prstGeom>
        </p:spPr>
        <p:txBody>
          <a:bodyPr vert="horz" lIns="93569" tIns="46784" rIns="93569" bIns="46784" rtlCol="0"/>
          <a:lstStyle>
            <a:lvl1pPr algn="r">
              <a:defRPr sz="1200"/>
            </a:lvl1pPr>
          </a:lstStyle>
          <a:p>
            <a:fld id="{9A8C98BA-86FC-468A-AF9E-E40E77CDCEA0}" type="datetimeFigureOut">
              <a:rPr lang="en-US" smtClean="0"/>
              <a:t>3/13/2021</a:t>
            </a:fld>
            <a:endParaRPr lang="en-US"/>
          </a:p>
        </p:txBody>
      </p:sp>
      <p:sp>
        <p:nvSpPr>
          <p:cNvPr id="4" name="Slide Image Placeholder 3"/>
          <p:cNvSpPr>
            <a:spLocks noGrp="1" noRot="1" noChangeAspect="1"/>
          </p:cNvSpPr>
          <p:nvPr>
            <p:ph type="sldImg" idx="2"/>
          </p:nvPr>
        </p:nvSpPr>
        <p:spPr>
          <a:xfrm>
            <a:off x="1190625" y="700088"/>
            <a:ext cx="4662488" cy="3498850"/>
          </a:xfrm>
          <a:prstGeom prst="rect">
            <a:avLst/>
          </a:prstGeom>
          <a:noFill/>
          <a:ln w="12700">
            <a:solidFill>
              <a:prstClr val="black"/>
            </a:solidFill>
          </a:ln>
        </p:spPr>
        <p:txBody>
          <a:bodyPr vert="horz" lIns="93569" tIns="46784" rIns="93569" bIns="46784" rtlCol="0" anchor="ctr"/>
          <a:lstStyle/>
          <a:p>
            <a:endParaRPr lang="en-US"/>
          </a:p>
        </p:txBody>
      </p:sp>
      <p:sp>
        <p:nvSpPr>
          <p:cNvPr id="5" name="Notes Placeholder 4"/>
          <p:cNvSpPr>
            <a:spLocks noGrp="1"/>
          </p:cNvSpPr>
          <p:nvPr>
            <p:ph type="body" sz="quarter" idx="3"/>
          </p:nvPr>
        </p:nvSpPr>
        <p:spPr>
          <a:xfrm>
            <a:off x="704374" y="4433134"/>
            <a:ext cx="5634990" cy="4199811"/>
          </a:xfrm>
          <a:prstGeom prst="rect">
            <a:avLst/>
          </a:prstGeom>
        </p:spPr>
        <p:txBody>
          <a:bodyPr vert="horz" lIns="93569" tIns="46784" rIns="93569" bIns="4678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864648"/>
            <a:ext cx="3052286" cy="466646"/>
          </a:xfrm>
          <a:prstGeom prst="rect">
            <a:avLst/>
          </a:prstGeom>
        </p:spPr>
        <p:txBody>
          <a:bodyPr vert="horz" lIns="93569" tIns="46784" rIns="93569" bIns="46784" rtlCol="0" anchor="b"/>
          <a:lstStyle>
            <a:lvl1pPr algn="l">
              <a:defRPr sz="1200"/>
            </a:lvl1pPr>
          </a:lstStyle>
          <a:p>
            <a:endParaRPr lang="en-US"/>
          </a:p>
        </p:txBody>
      </p:sp>
      <p:sp>
        <p:nvSpPr>
          <p:cNvPr id="7" name="Slide Number Placeholder 6"/>
          <p:cNvSpPr>
            <a:spLocks noGrp="1"/>
          </p:cNvSpPr>
          <p:nvPr>
            <p:ph type="sldNum" sz="quarter" idx="5"/>
          </p:nvPr>
        </p:nvSpPr>
        <p:spPr>
          <a:xfrm>
            <a:off x="3989822" y="8864648"/>
            <a:ext cx="3052286" cy="466646"/>
          </a:xfrm>
          <a:prstGeom prst="rect">
            <a:avLst/>
          </a:prstGeom>
        </p:spPr>
        <p:txBody>
          <a:bodyPr vert="horz" lIns="93569" tIns="46784" rIns="93569" bIns="46784" rtlCol="0" anchor="b"/>
          <a:lstStyle>
            <a:lvl1pPr algn="r">
              <a:defRPr sz="1200"/>
            </a:lvl1pPr>
          </a:lstStyle>
          <a:p>
            <a:fld id="{E75AE56F-8B21-4C46-8341-DC075477247B}" type="slidenum">
              <a:rPr lang="en-US" smtClean="0"/>
              <a:t>‹#›</a:t>
            </a:fld>
            <a:endParaRPr lang="en-US"/>
          </a:p>
        </p:txBody>
      </p:sp>
    </p:spTree>
    <p:extLst>
      <p:ext uri="{BB962C8B-B14F-4D97-AF65-F5344CB8AC3E}">
        <p14:creationId xmlns:p14="http://schemas.microsoft.com/office/powerpoint/2010/main" val="235555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5AE56F-8B21-4C46-8341-DC075477247B}" type="slidenum">
              <a:rPr lang="en-US" smtClean="0"/>
              <a:t>2</a:t>
            </a:fld>
            <a:endParaRPr lang="en-US"/>
          </a:p>
        </p:txBody>
      </p:sp>
    </p:spTree>
    <p:extLst>
      <p:ext uri="{BB962C8B-B14F-4D97-AF65-F5344CB8AC3E}">
        <p14:creationId xmlns:p14="http://schemas.microsoft.com/office/powerpoint/2010/main" val="42470388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Checkpoint 1: Proposal</a:t>
            </a:r>
          </a:p>
          <a:p>
            <a:r>
              <a:rPr lang="en-US" dirty="0"/>
              <a:t>Checkpoint 2: </a:t>
            </a:r>
          </a:p>
          <a:p>
            <a:endParaRPr lang="en-US" dirty="0"/>
          </a:p>
          <a:p>
            <a:r>
              <a:rPr lang="en-US" dirty="0"/>
              <a:t>Layout Plan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Color</a:t>
            </a:r>
            <a:r>
              <a:rPr lang="en-US" dirty="0"/>
              <a:t>:  Prove that your colors have a natural relationship (show the color wheel).  Explain how your color selection supports the general feel you want the user to have.</a:t>
            </a:r>
          </a:p>
          <a:p>
            <a:endParaRPr lang="en-US" dirty="0"/>
          </a:p>
        </p:txBody>
      </p:sp>
      <p:sp>
        <p:nvSpPr>
          <p:cNvPr id="4" name="Slide Number Placeholder 3"/>
          <p:cNvSpPr>
            <a:spLocks noGrp="1"/>
          </p:cNvSpPr>
          <p:nvPr>
            <p:ph type="sldNum" sz="quarter" idx="5"/>
          </p:nvPr>
        </p:nvSpPr>
        <p:spPr/>
        <p:txBody>
          <a:bodyPr/>
          <a:lstStyle/>
          <a:p>
            <a:fld id="{E75AE56F-8B21-4C46-8341-DC075477247B}" type="slidenum">
              <a:rPr lang="en-US" smtClean="0"/>
              <a:t>4</a:t>
            </a:fld>
            <a:endParaRPr lang="en-US"/>
          </a:p>
        </p:txBody>
      </p:sp>
    </p:spTree>
    <p:extLst>
      <p:ext uri="{BB962C8B-B14F-4D97-AF65-F5344CB8AC3E}">
        <p14:creationId xmlns:p14="http://schemas.microsoft.com/office/powerpoint/2010/main" val="2338945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Checkpoint 1: Proposal</a:t>
            </a:r>
          </a:p>
          <a:p>
            <a:r>
              <a:rPr lang="en-US" dirty="0"/>
              <a:t>Checkpoint 2: </a:t>
            </a:r>
          </a:p>
          <a:p>
            <a:endParaRPr lang="en-US" dirty="0"/>
          </a:p>
          <a:p>
            <a:r>
              <a:rPr lang="en-US" dirty="0"/>
              <a:t>Layout Plan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Color</a:t>
            </a:r>
            <a:r>
              <a:rPr lang="en-US" dirty="0"/>
              <a:t>:  Prove that your colors have a natural relationship (show the color wheel).  Explain how your color selection supports the general feel you want the user to have.</a:t>
            </a:r>
          </a:p>
          <a:p>
            <a:endParaRPr lang="en-US" dirty="0"/>
          </a:p>
        </p:txBody>
      </p:sp>
      <p:sp>
        <p:nvSpPr>
          <p:cNvPr id="4" name="Slide Number Placeholder 3"/>
          <p:cNvSpPr>
            <a:spLocks noGrp="1"/>
          </p:cNvSpPr>
          <p:nvPr>
            <p:ph type="sldNum" sz="quarter" idx="5"/>
          </p:nvPr>
        </p:nvSpPr>
        <p:spPr/>
        <p:txBody>
          <a:bodyPr/>
          <a:lstStyle/>
          <a:p>
            <a:fld id="{E75AE56F-8B21-4C46-8341-DC075477247B}" type="slidenum">
              <a:rPr lang="en-US" smtClean="0"/>
              <a:t>5</a:t>
            </a:fld>
            <a:endParaRPr lang="en-US"/>
          </a:p>
        </p:txBody>
      </p:sp>
    </p:spTree>
    <p:extLst>
      <p:ext uri="{BB962C8B-B14F-4D97-AF65-F5344CB8AC3E}">
        <p14:creationId xmlns:p14="http://schemas.microsoft.com/office/powerpoint/2010/main" val="2865389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p>
          <a:p>
            <a:r>
              <a:rPr lang="en-US" dirty="0"/>
              <a:t> </a:t>
            </a:r>
            <a:endParaRPr lang="en-US" sz="1600" dirty="0"/>
          </a:p>
          <a:p>
            <a:pPr lvl="0"/>
            <a:r>
              <a:rPr lang="en-US" b="1" dirty="0"/>
              <a:t>Data Encoding</a:t>
            </a:r>
            <a:r>
              <a:rPr lang="en-US" dirty="0"/>
              <a:t>:  Explain your data encoding plan.</a:t>
            </a:r>
            <a:endParaRPr lang="en-US" b="1" dirty="0"/>
          </a:p>
          <a:p>
            <a:pPr lvl="0"/>
            <a:endParaRPr lang="en-US" b="1" dirty="0"/>
          </a:p>
          <a:p>
            <a:pPr lvl="0"/>
            <a:r>
              <a:rPr lang="en-US" b="1" dirty="0"/>
              <a:t>Key visualization</a:t>
            </a:r>
            <a:r>
              <a:rPr lang="en-US" dirty="0"/>
              <a:t>: Describe plan for the main plot. Must be 2 or more dimensions showing a relationship that answers one of your questions. </a:t>
            </a:r>
            <a:endParaRPr lang="en-US" sz="1600" dirty="0"/>
          </a:p>
          <a:p>
            <a:r>
              <a:rPr lang="en-US" dirty="0"/>
              <a:t> </a:t>
            </a:r>
            <a:endParaRPr lang="en-US" sz="1600" dirty="0"/>
          </a:p>
          <a:p>
            <a:pPr lvl="0"/>
            <a:r>
              <a:rPr lang="en-US" b="1" dirty="0"/>
              <a:t>Supporting Visualization(s)</a:t>
            </a:r>
            <a:r>
              <a:rPr lang="en-US" dirty="0"/>
              <a:t>: Describe plan for one or two additional multi dimension visualizations that answer your other questions.  Explain use of data encoding. </a:t>
            </a:r>
          </a:p>
          <a:p>
            <a:pPr lvl="0"/>
            <a:r>
              <a:rPr lang="en-US" dirty="0"/>
              <a:t> </a:t>
            </a:r>
          </a:p>
          <a:p>
            <a:pPr lvl="0"/>
            <a:r>
              <a:rPr lang="en-US" b="1" dirty="0"/>
              <a:t>Color</a:t>
            </a:r>
            <a:r>
              <a:rPr lang="en-US" dirty="0"/>
              <a:t>:  Prove that your colors have a natural relationship (show the color wheel).  Explain how your color selection supports the general feel you want the user to have.</a:t>
            </a:r>
          </a:p>
          <a:p>
            <a:r>
              <a:rPr lang="en-US" dirty="0"/>
              <a:t> </a:t>
            </a:r>
          </a:p>
          <a:p>
            <a:pPr lvl="0"/>
            <a:r>
              <a:rPr lang="en-US" b="1" dirty="0"/>
              <a:t>Layout and use of space</a:t>
            </a:r>
            <a:r>
              <a:rPr lang="en-US" dirty="0"/>
              <a:t>: Describe your layout plan and techniques you plan to use to guide the user through your poster.   </a:t>
            </a:r>
          </a:p>
          <a:p>
            <a:pPr lvl="0"/>
            <a:endParaRPr lang="en-US" dirty="0"/>
          </a:p>
          <a:p>
            <a:pPr lvl="0"/>
            <a:r>
              <a:rPr lang="en-US" b="1" dirty="0"/>
              <a:t>Draft</a:t>
            </a:r>
            <a:r>
              <a:rPr lang="en-US" dirty="0"/>
              <a:t>:  Present preliminary plots and graphs you have so far</a:t>
            </a:r>
          </a:p>
          <a:p>
            <a:r>
              <a:rPr lang="en-US" dirty="0"/>
              <a:t> </a:t>
            </a:r>
          </a:p>
          <a:p>
            <a:pPr lvl="0"/>
            <a:r>
              <a:rPr lang="en-US" b="1" dirty="0"/>
              <a:t>WOW Factor</a:t>
            </a:r>
            <a:r>
              <a:rPr lang="en-US" dirty="0"/>
              <a:t>:  Explain how you plan to achieve the WOW factor</a:t>
            </a:r>
            <a:endParaRPr lang="en-US" sz="1600" dirty="0"/>
          </a:p>
          <a:p>
            <a:endParaRPr lang="en-US" dirty="0"/>
          </a:p>
        </p:txBody>
      </p:sp>
      <p:sp>
        <p:nvSpPr>
          <p:cNvPr id="4" name="Slide Number Placeholder 3"/>
          <p:cNvSpPr>
            <a:spLocks noGrp="1"/>
          </p:cNvSpPr>
          <p:nvPr>
            <p:ph type="sldNum" sz="quarter" idx="5"/>
          </p:nvPr>
        </p:nvSpPr>
        <p:spPr/>
        <p:txBody>
          <a:bodyPr/>
          <a:lstStyle/>
          <a:p>
            <a:fld id="{E75AE56F-8B21-4C46-8341-DC075477247B}" type="slidenum">
              <a:rPr lang="en-US" smtClean="0"/>
              <a:t>6</a:t>
            </a:fld>
            <a:endParaRPr lang="en-US"/>
          </a:p>
        </p:txBody>
      </p:sp>
    </p:spTree>
    <p:extLst>
      <p:ext uri="{BB962C8B-B14F-4D97-AF65-F5344CB8AC3E}">
        <p14:creationId xmlns:p14="http://schemas.microsoft.com/office/powerpoint/2010/main" val="1575807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5AE56F-8B21-4C46-8341-DC075477247B}" type="slidenum">
              <a:rPr lang="en-US" smtClean="0"/>
              <a:t>7</a:t>
            </a:fld>
            <a:endParaRPr lang="en-US"/>
          </a:p>
        </p:txBody>
      </p:sp>
    </p:spTree>
    <p:extLst>
      <p:ext uri="{BB962C8B-B14F-4D97-AF65-F5344CB8AC3E}">
        <p14:creationId xmlns:p14="http://schemas.microsoft.com/office/powerpoint/2010/main" val="33420244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5AE56F-8B21-4C46-8341-DC075477247B}" type="slidenum">
              <a:rPr lang="en-US" smtClean="0"/>
              <a:t>9</a:t>
            </a:fld>
            <a:endParaRPr lang="en-US"/>
          </a:p>
        </p:txBody>
      </p:sp>
    </p:spTree>
    <p:extLst>
      <p:ext uri="{BB962C8B-B14F-4D97-AF65-F5344CB8AC3E}">
        <p14:creationId xmlns:p14="http://schemas.microsoft.com/office/powerpoint/2010/main" val="38560077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5AE56F-8B21-4C46-8341-DC075477247B}" type="slidenum">
              <a:rPr lang="en-US" smtClean="0"/>
              <a:t>10</a:t>
            </a:fld>
            <a:endParaRPr lang="en-US"/>
          </a:p>
        </p:txBody>
      </p:sp>
    </p:spTree>
    <p:extLst>
      <p:ext uri="{BB962C8B-B14F-4D97-AF65-F5344CB8AC3E}">
        <p14:creationId xmlns:p14="http://schemas.microsoft.com/office/powerpoint/2010/main" val="3482757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a:p>
          <a:p>
            <a:endParaRPr lang="en-US" baseline="0"/>
          </a:p>
        </p:txBody>
      </p:sp>
      <p:sp>
        <p:nvSpPr>
          <p:cNvPr id="4" name="Slide Number Placeholder 3"/>
          <p:cNvSpPr>
            <a:spLocks noGrp="1"/>
          </p:cNvSpPr>
          <p:nvPr>
            <p:ph type="sldNum" sz="quarter" idx="10"/>
          </p:nvPr>
        </p:nvSpPr>
        <p:spPr/>
        <p:txBody>
          <a:bodyPr/>
          <a:lstStyle/>
          <a:p>
            <a:fld id="{E75AE56F-8B21-4C46-8341-DC075477247B}" type="slidenum">
              <a:rPr lang="en-US" smtClean="0"/>
              <a:t>11</a:t>
            </a:fld>
            <a:endParaRPr lang="en-US"/>
          </a:p>
        </p:txBody>
      </p:sp>
    </p:spTree>
    <p:extLst>
      <p:ext uri="{BB962C8B-B14F-4D97-AF65-F5344CB8AC3E}">
        <p14:creationId xmlns:p14="http://schemas.microsoft.com/office/powerpoint/2010/main" val="31359464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a:p>
          <a:p>
            <a:endParaRPr lang="en-US" baseline="0"/>
          </a:p>
        </p:txBody>
      </p:sp>
      <p:sp>
        <p:nvSpPr>
          <p:cNvPr id="4" name="Slide Number Placeholder 3"/>
          <p:cNvSpPr>
            <a:spLocks noGrp="1"/>
          </p:cNvSpPr>
          <p:nvPr>
            <p:ph type="sldNum" sz="quarter" idx="10"/>
          </p:nvPr>
        </p:nvSpPr>
        <p:spPr/>
        <p:txBody>
          <a:bodyPr/>
          <a:lstStyle/>
          <a:p>
            <a:fld id="{E75AE56F-8B21-4C46-8341-DC075477247B}" type="slidenum">
              <a:rPr lang="en-US" smtClean="0"/>
              <a:t>12</a:t>
            </a:fld>
            <a:endParaRPr lang="en-US"/>
          </a:p>
        </p:txBody>
      </p:sp>
    </p:spTree>
    <p:extLst>
      <p:ext uri="{BB962C8B-B14F-4D97-AF65-F5344CB8AC3E}">
        <p14:creationId xmlns:p14="http://schemas.microsoft.com/office/powerpoint/2010/main" val="1253412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43000"/>
            <a:ext cx="8229600" cy="4983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
        <p:nvSpPr>
          <p:cNvPr id="2" name="Date Placeholder 1"/>
          <p:cNvSpPr>
            <a:spLocks noGrp="1"/>
          </p:cNvSpPr>
          <p:nvPr>
            <p:ph type="dt" sz="half" idx="10"/>
          </p:nvPr>
        </p:nvSpPr>
        <p:spPr>
          <a:xfrm>
            <a:off x="457200" y="6378575"/>
            <a:ext cx="1009650" cy="365125"/>
          </a:xfrm>
          <a:prstGeom prst="rect">
            <a:avLst/>
          </a:prstGeom>
        </p:spPr>
        <p:txBody>
          <a:bodyPr/>
          <a:lstStyle/>
          <a:p>
            <a:fld id="{46128E03-1999-4862-858D-2935C88AC333}" type="datetime1">
              <a:rPr lang="en-US" smtClean="0"/>
              <a:t>3/13/2021</a:t>
            </a:fld>
            <a:endParaRPr lang="en-US"/>
          </a:p>
        </p:txBody>
      </p:sp>
      <p:sp>
        <p:nvSpPr>
          <p:cNvPr id="4" name="Footer Placeholder 3"/>
          <p:cNvSpPr>
            <a:spLocks noGrp="1"/>
          </p:cNvSpPr>
          <p:nvPr>
            <p:ph type="ftr" sz="quarter" idx="11"/>
          </p:nvPr>
        </p:nvSpPr>
        <p:spPr>
          <a:xfrm>
            <a:off x="1524000" y="6378575"/>
            <a:ext cx="2895600" cy="365125"/>
          </a:xfrm>
          <a:prstGeom prst="rect">
            <a:avLst/>
          </a:prstGeom>
        </p:spPr>
        <p:txBody>
          <a:bodyPr/>
          <a:lstStyle/>
          <a:p>
            <a:r>
              <a:rPr lang="en-US"/>
              <a:t>Footer</a:t>
            </a:r>
          </a:p>
        </p:txBody>
      </p:sp>
      <p:sp>
        <p:nvSpPr>
          <p:cNvPr id="5" name="Slide Number Placeholder 4"/>
          <p:cNvSpPr>
            <a:spLocks noGrp="1"/>
          </p:cNvSpPr>
          <p:nvPr>
            <p:ph type="sldNum" sz="quarter" idx="12"/>
          </p:nvPr>
        </p:nvSpPr>
        <p:spPr/>
        <p:txBody>
          <a:bodyPr/>
          <a:lstStyle/>
          <a:p>
            <a:fld id="{86F4255C-5B9E-4286-A6CA-8C7DE48236D7}" type="slidenum">
              <a:rPr lang="en-US" smtClean="0"/>
              <a:pPr/>
              <a:t>‹#›</a:t>
            </a:fld>
            <a:endParaRPr lang="en-US"/>
          </a:p>
        </p:txBody>
      </p:sp>
    </p:spTree>
    <p:extLst>
      <p:ext uri="{BB962C8B-B14F-4D97-AF65-F5344CB8AC3E}">
        <p14:creationId xmlns:p14="http://schemas.microsoft.com/office/powerpoint/2010/main" val="549836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0"/>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solidFill>
                  <a:srgbClr val="949CA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78575"/>
            <a:ext cx="1009650" cy="365125"/>
          </a:xfrm>
          <a:prstGeom prst="rect">
            <a:avLst/>
          </a:prstGeom>
        </p:spPr>
        <p:txBody>
          <a:bodyPr/>
          <a:lstStyle/>
          <a:p>
            <a:fld id="{999FF9D1-148D-4D6A-9BAF-B8654630FBB7}" type="datetime1">
              <a:rPr lang="en-US" smtClean="0"/>
              <a:t>3/13/2021</a:t>
            </a:fld>
            <a:endParaRPr lang="en-US"/>
          </a:p>
        </p:txBody>
      </p:sp>
      <p:sp>
        <p:nvSpPr>
          <p:cNvPr id="6" name="Footer Placeholder 5"/>
          <p:cNvSpPr>
            <a:spLocks noGrp="1"/>
          </p:cNvSpPr>
          <p:nvPr>
            <p:ph type="ftr" sz="quarter" idx="11"/>
          </p:nvPr>
        </p:nvSpPr>
        <p:spPr>
          <a:xfrm>
            <a:off x="1524000" y="6378575"/>
            <a:ext cx="2895600" cy="365125"/>
          </a:xfrm>
          <a:prstGeom prst="rect">
            <a:avLst/>
          </a:prstGeom>
        </p:spPr>
        <p:txBody>
          <a:bodyPr/>
          <a:lstStyle/>
          <a:p>
            <a:r>
              <a:rPr lang="en-US"/>
              <a:t>Footer</a:t>
            </a:r>
          </a:p>
        </p:txBody>
      </p:sp>
      <p:sp>
        <p:nvSpPr>
          <p:cNvPr id="7" name="Slide Number Placeholder 6"/>
          <p:cNvSpPr>
            <a:spLocks noGrp="1"/>
          </p:cNvSpPr>
          <p:nvPr>
            <p:ph type="sldNum" sz="quarter" idx="12"/>
          </p:nvPr>
        </p:nvSpPr>
        <p:spPr/>
        <p:txBody>
          <a:bodyPr/>
          <a:lstStyle/>
          <a:p>
            <a:fld id="{86F4255C-5B9E-4286-A6CA-8C7DE48236D7}" type="slidenum">
              <a:rPr lang="en-US" smtClean="0"/>
              <a:pPr/>
              <a:t>‹#›</a:t>
            </a:fld>
            <a:endParaRPr lang="en-US"/>
          </a:p>
        </p:txBody>
      </p:sp>
    </p:spTree>
    <p:extLst>
      <p:ext uri="{BB962C8B-B14F-4D97-AF65-F5344CB8AC3E}">
        <p14:creationId xmlns:p14="http://schemas.microsoft.com/office/powerpoint/2010/main" val="9545714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2735997"/>
            <a:ext cx="8229600" cy="1143000"/>
          </a:xfrm>
        </p:spPr>
        <p:txBody>
          <a:bodyPr>
            <a:normAutofit/>
          </a:bodyPr>
          <a:lstStyle>
            <a:lvl1pPr algn="ctr">
              <a:defRPr sz="3200">
                <a:solidFill>
                  <a:srgbClr val="949CA1"/>
                </a:solidFill>
              </a:defRPr>
            </a:lvl1pPr>
          </a:lstStyle>
          <a:p>
            <a:r>
              <a:rPr lang="en-US"/>
              <a:t>Click to edit Master title style</a:t>
            </a:r>
          </a:p>
        </p:txBody>
      </p:sp>
      <p:sp>
        <p:nvSpPr>
          <p:cNvPr id="3" name="Date Placeholder 2"/>
          <p:cNvSpPr>
            <a:spLocks noGrp="1"/>
          </p:cNvSpPr>
          <p:nvPr>
            <p:ph type="dt" sz="half" idx="10"/>
          </p:nvPr>
        </p:nvSpPr>
        <p:spPr>
          <a:xfrm>
            <a:off x="457200" y="6378575"/>
            <a:ext cx="1009650" cy="365125"/>
          </a:xfrm>
          <a:prstGeom prst="rect">
            <a:avLst/>
          </a:prstGeom>
        </p:spPr>
        <p:txBody>
          <a:bodyPr/>
          <a:lstStyle/>
          <a:p>
            <a:fld id="{E9B95D73-B6E4-481A-AFC2-F7BC6FBE0449}" type="datetime1">
              <a:rPr lang="en-US" smtClean="0"/>
              <a:t>3/13/2021</a:t>
            </a:fld>
            <a:endParaRPr lang="en-US"/>
          </a:p>
        </p:txBody>
      </p:sp>
      <p:sp>
        <p:nvSpPr>
          <p:cNvPr id="4" name="Footer Placeholder 3"/>
          <p:cNvSpPr>
            <a:spLocks noGrp="1"/>
          </p:cNvSpPr>
          <p:nvPr>
            <p:ph type="ftr" sz="quarter" idx="11"/>
          </p:nvPr>
        </p:nvSpPr>
        <p:spPr>
          <a:xfrm>
            <a:off x="1524000" y="6378575"/>
            <a:ext cx="2895600" cy="365125"/>
          </a:xfrm>
          <a:prstGeom prst="rect">
            <a:avLst/>
          </a:prstGeom>
        </p:spPr>
        <p:txBody>
          <a:bodyPr/>
          <a:lstStyle/>
          <a:p>
            <a:r>
              <a:rPr lang="en-US"/>
              <a:t>Footer</a:t>
            </a:r>
          </a:p>
        </p:txBody>
      </p:sp>
      <p:sp>
        <p:nvSpPr>
          <p:cNvPr id="5" name="Slide Number Placeholder 4"/>
          <p:cNvSpPr>
            <a:spLocks noGrp="1"/>
          </p:cNvSpPr>
          <p:nvPr>
            <p:ph type="sldNum" sz="quarter" idx="12"/>
          </p:nvPr>
        </p:nvSpPr>
        <p:spPr/>
        <p:txBody>
          <a:bodyPr/>
          <a:lstStyle/>
          <a:p>
            <a:fld id="{86F4255C-5B9E-4286-A6CA-8C7DE48236D7}" type="slidenum">
              <a:rPr lang="en-US" smtClean="0"/>
              <a:pPr/>
              <a:t>‹#›</a:t>
            </a:fld>
            <a:endParaRPr lang="en-US"/>
          </a:p>
        </p:txBody>
      </p:sp>
      <p:sp>
        <p:nvSpPr>
          <p:cNvPr id="6" name="TextBox 5"/>
          <p:cNvSpPr txBox="1"/>
          <p:nvPr userDrawn="1"/>
        </p:nvSpPr>
        <p:spPr>
          <a:xfrm>
            <a:off x="571500" y="1905000"/>
            <a:ext cx="8001000" cy="830997"/>
          </a:xfrm>
          <a:prstGeom prst="rect">
            <a:avLst/>
          </a:prstGeom>
          <a:noFill/>
        </p:spPr>
        <p:txBody>
          <a:bodyPr wrap="square" rtlCol="0">
            <a:spAutoFit/>
          </a:bodyPr>
          <a:lstStyle/>
          <a:p>
            <a:pPr algn="ctr"/>
            <a:r>
              <a:rPr lang="en-US" sz="4800">
                <a:solidFill>
                  <a:srgbClr val="005596"/>
                </a:solidFill>
                <a:latin typeface="+mj-lt"/>
              </a:rPr>
              <a:t>Thank You.</a:t>
            </a:r>
          </a:p>
        </p:txBody>
      </p:sp>
    </p:spTree>
    <p:extLst>
      <p:ext uri="{BB962C8B-B14F-4D97-AF65-F5344CB8AC3E}">
        <p14:creationId xmlns:p14="http://schemas.microsoft.com/office/powerpoint/2010/main" val="4373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43000"/>
            <a:ext cx="8229600" cy="4983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a:xfrm>
            <a:off x="0" y="0"/>
            <a:ext cx="8229600" cy="639762"/>
          </a:xfrm>
        </p:spPr>
        <p:txBody>
          <a:bodyPr/>
          <a:lstStyle/>
          <a:p>
            <a:r>
              <a:rPr lang="en-US"/>
              <a:t>Click to edit Master title style</a:t>
            </a:r>
          </a:p>
        </p:txBody>
      </p:sp>
      <p:sp>
        <p:nvSpPr>
          <p:cNvPr id="2" name="Date Placeholder 1"/>
          <p:cNvSpPr>
            <a:spLocks noGrp="1"/>
          </p:cNvSpPr>
          <p:nvPr>
            <p:ph type="dt" sz="half" idx="10"/>
          </p:nvPr>
        </p:nvSpPr>
        <p:spPr>
          <a:xfrm>
            <a:off x="457200" y="6378575"/>
            <a:ext cx="1009650" cy="365125"/>
          </a:xfrm>
          <a:prstGeom prst="rect">
            <a:avLst/>
          </a:prstGeom>
        </p:spPr>
        <p:txBody>
          <a:bodyPr/>
          <a:lstStyle/>
          <a:p>
            <a:fld id="{6DF94235-A153-4F2E-B3F6-1F9B7A3E86B9}" type="datetime1">
              <a:rPr lang="en-US" smtClean="0"/>
              <a:t>3/13/2021</a:t>
            </a:fld>
            <a:endParaRPr lang="en-US"/>
          </a:p>
        </p:txBody>
      </p:sp>
      <p:sp>
        <p:nvSpPr>
          <p:cNvPr id="4" name="Footer Placeholder 3"/>
          <p:cNvSpPr>
            <a:spLocks noGrp="1"/>
          </p:cNvSpPr>
          <p:nvPr>
            <p:ph type="ftr" sz="quarter" idx="11"/>
          </p:nvPr>
        </p:nvSpPr>
        <p:spPr>
          <a:xfrm>
            <a:off x="1524000" y="6378575"/>
            <a:ext cx="2895600" cy="365125"/>
          </a:xfrm>
          <a:prstGeom prst="rect">
            <a:avLst/>
          </a:prstGeom>
        </p:spPr>
        <p:txBody>
          <a:bodyPr/>
          <a:lstStyle/>
          <a:p>
            <a:r>
              <a:rPr lang="en-US"/>
              <a:t>Footer</a:t>
            </a:r>
          </a:p>
        </p:txBody>
      </p:sp>
      <p:sp>
        <p:nvSpPr>
          <p:cNvPr id="5" name="Slide Number Placeholder 4"/>
          <p:cNvSpPr>
            <a:spLocks noGrp="1"/>
          </p:cNvSpPr>
          <p:nvPr>
            <p:ph type="sldNum" sz="quarter" idx="12"/>
          </p:nvPr>
        </p:nvSpPr>
        <p:spPr/>
        <p:txBody>
          <a:bodyPr/>
          <a:lstStyle/>
          <a:p>
            <a:fld id="{86F4255C-5B9E-4286-A6CA-8C7DE48236D7}" type="slidenum">
              <a:rPr lang="en-US" smtClean="0"/>
              <a:pPr/>
              <a:t>‹#›</a:t>
            </a:fld>
            <a:endParaRPr lang="en-US"/>
          </a:p>
        </p:txBody>
      </p:sp>
      <p:sp>
        <p:nvSpPr>
          <p:cNvPr id="14" name="Text Placeholder 13"/>
          <p:cNvSpPr>
            <a:spLocks noGrp="1"/>
          </p:cNvSpPr>
          <p:nvPr>
            <p:ph type="body" sz="quarter" idx="13"/>
          </p:nvPr>
        </p:nvSpPr>
        <p:spPr>
          <a:xfrm>
            <a:off x="0" y="525462"/>
            <a:ext cx="8229600" cy="533400"/>
          </a:xfrm>
        </p:spPr>
        <p:txBody>
          <a:bodyPr lIns="228600" tIns="137160">
            <a:normAutofit/>
          </a:bodyPr>
          <a:lstStyle>
            <a:lvl1pPr marL="0" indent="0">
              <a:buNone/>
              <a:defRPr sz="2400">
                <a:solidFill>
                  <a:srgbClr val="949CA1"/>
                </a:solidFill>
              </a:defRPr>
            </a:lvl1pPr>
          </a:lstStyle>
          <a:p>
            <a:pPr lvl="0"/>
            <a:r>
              <a:rPr lang="en-US"/>
              <a:t>Click to edit Master text styles</a:t>
            </a:r>
          </a:p>
        </p:txBody>
      </p:sp>
    </p:spTree>
    <p:extLst>
      <p:ext uri="{BB962C8B-B14F-4D97-AF65-F5344CB8AC3E}">
        <p14:creationId xmlns:p14="http://schemas.microsoft.com/office/powerpoint/2010/main" val="2061413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605213"/>
            <a:ext cx="7772400" cy="1362075"/>
          </a:xfrm>
        </p:spPr>
        <p:txBody>
          <a:bodyPr lIns="0" tIns="0" rIns="0" bIns="0" anchor="b">
            <a:normAutofit/>
          </a:bodyPr>
          <a:lstStyle>
            <a:lvl1pPr algn="l">
              <a:defRPr sz="3600" b="0" cap="none" baseline="0">
                <a:latin typeface="Franklin Gothic Medium" panose="020B0603020102020204" pitchFamily="34" charset="0"/>
              </a:defRPr>
            </a:lvl1pPr>
          </a:lstStyle>
          <a:p>
            <a:r>
              <a:rPr lang="en-US"/>
              <a:t>Click to edit Master title style</a:t>
            </a:r>
          </a:p>
        </p:txBody>
      </p:sp>
      <p:sp>
        <p:nvSpPr>
          <p:cNvPr id="3" name="Text Placeholder 2"/>
          <p:cNvSpPr>
            <a:spLocks noGrp="1"/>
          </p:cNvSpPr>
          <p:nvPr>
            <p:ph type="body" idx="1"/>
          </p:nvPr>
        </p:nvSpPr>
        <p:spPr>
          <a:xfrm>
            <a:off x="722313" y="4900613"/>
            <a:ext cx="7772400" cy="1042987"/>
          </a:xfrm>
        </p:spPr>
        <p:txBody>
          <a:bodyPr lIns="0" tIns="0" rIns="0" bIns="0" anchor="t"/>
          <a:lstStyle>
            <a:lvl1pPr marL="0" indent="0" algn="l">
              <a:buNone/>
              <a:defRPr sz="2000">
                <a:solidFill>
                  <a:srgbClr val="949CA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a:xfrm>
            <a:off x="457200" y="6378575"/>
            <a:ext cx="1009650" cy="365125"/>
          </a:xfrm>
          <a:prstGeom prst="rect">
            <a:avLst/>
          </a:prstGeom>
        </p:spPr>
        <p:txBody>
          <a:bodyPr/>
          <a:lstStyle/>
          <a:p>
            <a:fld id="{28B5CF6F-DA31-4B20-BB4A-D0AA6725B01D}" type="datetime1">
              <a:rPr lang="en-US" smtClean="0"/>
              <a:t>3/13/2021</a:t>
            </a:fld>
            <a:endParaRPr lang="en-US"/>
          </a:p>
        </p:txBody>
      </p:sp>
      <p:sp>
        <p:nvSpPr>
          <p:cNvPr id="8" name="Footer Placeholder 7"/>
          <p:cNvSpPr>
            <a:spLocks noGrp="1"/>
          </p:cNvSpPr>
          <p:nvPr>
            <p:ph type="ftr" sz="quarter" idx="11"/>
          </p:nvPr>
        </p:nvSpPr>
        <p:spPr>
          <a:xfrm>
            <a:off x="1524000" y="6378575"/>
            <a:ext cx="2895600" cy="365125"/>
          </a:xfrm>
          <a:prstGeom prst="rect">
            <a:avLst/>
          </a:prstGeom>
        </p:spPr>
        <p:txBody>
          <a:bodyPr/>
          <a:lstStyle/>
          <a:p>
            <a:r>
              <a:rPr lang="en-US"/>
              <a:t>Footer</a:t>
            </a:r>
          </a:p>
        </p:txBody>
      </p:sp>
      <p:sp>
        <p:nvSpPr>
          <p:cNvPr id="9" name="Slide Number Placeholder 8"/>
          <p:cNvSpPr>
            <a:spLocks noGrp="1"/>
          </p:cNvSpPr>
          <p:nvPr>
            <p:ph type="sldNum" sz="quarter" idx="12"/>
          </p:nvPr>
        </p:nvSpPr>
        <p:spPr/>
        <p:txBody>
          <a:bodyPr/>
          <a:lstStyle/>
          <a:p>
            <a:fld id="{86F4255C-5B9E-4286-A6CA-8C7DE48236D7}" type="slidenum">
              <a:rPr lang="en-US" smtClean="0"/>
              <a:pPr/>
              <a:t>‹#›</a:t>
            </a:fld>
            <a:endParaRPr lang="en-US"/>
          </a:p>
        </p:txBody>
      </p:sp>
    </p:spTree>
    <p:extLst>
      <p:ext uri="{BB962C8B-B14F-4D97-AF65-F5344CB8AC3E}">
        <p14:creationId xmlns:p14="http://schemas.microsoft.com/office/powerpoint/2010/main" val="3432053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143000"/>
            <a:ext cx="4038600" cy="49831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43000"/>
            <a:ext cx="4038600" cy="49831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a:xfrm>
            <a:off x="457200" y="6378575"/>
            <a:ext cx="1009650" cy="365125"/>
          </a:xfrm>
          <a:prstGeom prst="rect">
            <a:avLst/>
          </a:prstGeom>
        </p:spPr>
        <p:txBody>
          <a:bodyPr/>
          <a:lstStyle/>
          <a:p>
            <a:fld id="{9795BA40-39E9-4D80-92BE-056AC6B0952B}" type="datetime1">
              <a:rPr lang="en-US" smtClean="0"/>
              <a:t>3/13/2021</a:t>
            </a:fld>
            <a:endParaRPr lang="en-US"/>
          </a:p>
        </p:txBody>
      </p:sp>
      <p:sp>
        <p:nvSpPr>
          <p:cNvPr id="9" name="Footer Placeholder 8"/>
          <p:cNvSpPr>
            <a:spLocks noGrp="1"/>
          </p:cNvSpPr>
          <p:nvPr>
            <p:ph type="ftr" sz="quarter" idx="11"/>
          </p:nvPr>
        </p:nvSpPr>
        <p:spPr>
          <a:xfrm>
            <a:off x="1524000" y="6378575"/>
            <a:ext cx="2895600" cy="365125"/>
          </a:xfrm>
          <a:prstGeom prst="rect">
            <a:avLst/>
          </a:prstGeom>
        </p:spPr>
        <p:txBody>
          <a:bodyPr/>
          <a:lstStyle/>
          <a:p>
            <a:r>
              <a:rPr lang="en-US"/>
              <a:t>Footer</a:t>
            </a:r>
          </a:p>
        </p:txBody>
      </p:sp>
      <p:sp>
        <p:nvSpPr>
          <p:cNvPr id="10" name="Slide Number Placeholder 9"/>
          <p:cNvSpPr>
            <a:spLocks noGrp="1"/>
          </p:cNvSpPr>
          <p:nvPr>
            <p:ph type="sldNum" sz="quarter" idx="12"/>
          </p:nvPr>
        </p:nvSpPr>
        <p:spPr/>
        <p:txBody>
          <a:bodyPr/>
          <a:lstStyle/>
          <a:p>
            <a:fld id="{86F4255C-5B9E-4286-A6CA-8C7DE48236D7}" type="slidenum">
              <a:rPr lang="en-US" smtClean="0"/>
              <a:pPr/>
              <a:t>‹#›</a:t>
            </a:fld>
            <a:endParaRPr lang="en-US"/>
          </a:p>
        </p:txBody>
      </p:sp>
    </p:spTree>
    <p:extLst>
      <p:ext uri="{BB962C8B-B14F-4D97-AF65-F5344CB8AC3E}">
        <p14:creationId xmlns:p14="http://schemas.microsoft.com/office/powerpoint/2010/main" val="2204492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447800"/>
            <a:ext cx="4038600" cy="46783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47800"/>
            <a:ext cx="4038600" cy="46783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a:xfrm>
            <a:off x="457200" y="6378575"/>
            <a:ext cx="1009650" cy="365125"/>
          </a:xfrm>
          <a:prstGeom prst="rect">
            <a:avLst/>
          </a:prstGeom>
        </p:spPr>
        <p:txBody>
          <a:bodyPr/>
          <a:lstStyle/>
          <a:p>
            <a:fld id="{006AA71E-F062-4CB0-9FC2-2D5AA86FA7B2}" type="datetime1">
              <a:rPr lang="en-US" smtClean="0"/>
              <a:t>3/13/2021</a:t>
            </a:fld>
            <a:endParaRPr lang="en-US"/>
          </a:p>
        </p:txBody>
      </p:sp>
      <p:sp>
        <p:nvSpPr>
          <p:cNvPr id="9" name="Footer Placeholder 8"/>
          <p:cNvSpPr>
            <a:spLocks noGrp="1"/>
          </p:cNvSpPr>
          <p:nvPr>
            <p:ph type="ftr" sz="quarter" idx="11"/>
          </p:nvPr>
        </p:nvSpPr>
        <p:spPr>
          <a:xfrm>
            <a:off x="1524000" y="6378575"/>
            <a:ext cx="2895600" cy="365125"/>
          </a:xfrm>
          <a:prstGeom prst="rect">
            <a:avLst/>
          </a:prstGeom>
        </p:spPr>
        <p:txBody>
          <a:bodyPr/>
          <a:lstStyle/>
          <a:p>
            <a:r>
              <a:rPr lang="en-US"/>
              <a:t>Footer</a:t>
            </a:r>
          </a:p>
        </p:txBody>
      </p:sp>
      <p:sp>
        <p:nvSpPr>
          <p:cNvPr id="10" name="Slide Number Placeholder 9"/>
          <p:cNvSpPr>
            <a:spLocks noGrp="1"/>
          </p:cNvSpPr>
          <p:nvPr>
            <p:ph type="sldNum" sz="quarter" idx="12"/>
          </p:nvPr>
        </p:nvSpPr>
        <p:spPr/>
        <p:txBody>
          <a:bodyPr/>
          <a:lstStyle/>
          <a:p>
            <a:fld id="{86F4255C-5B9E-4286-A6CA-8C7DE48236D7}" type="slidenum">
              <a:rPr lang="en-US" smtClean="0"/>
              <a:pPr/>
              <a:t>‹#›</a:t>
            </a:fld>
            <a:endParaRPr lang="en-US"/>
          </a:p>
        </p:txBody>
      </p:sp>
      <p:sp>
        <p:nvSpPr>
          <p:cNvPr id="11" name="Text Placeholder 13"/>
          <p:cNvSpPr>
            <a:spLocks noGrp="1"/>
          </p:cNvSpPr>
          <p:nvPr>
            <p:ph type="body" sz="quarter" idx="13"/>
          </p:nvPr>
        </p:nvSpPr>
        <p:spPr>
          <a:xfrm>
            <a:off x="457200" y="838200"/>
            <a:ext cx="8229600" cy="533400"/>
          </a:xfrm>
        </p:spPr>
        <p:txBody>
          <a:bodyPr>
            <a:normAutofit/>
          </a:bodyPr>
          <a:lstStyle>
            <a:lvl1pPr marL="0" indent="0">
              <a:buNone/>
              <a:defRPr sz="2400">
                <a:solidFill>
                  <a:srgbClr val="949CA1"/>
                </a:solidFill>
              </a:defRPr>
            </a:lvl1pPr>
          </a:lstStyle>
          <a:p>
            <a:pPr lvl="0"/>
            <a:r>
              <a:rPr lang="en-US"/>
              <a:t>Click to edit Master text styles</a:t>
            </a:r>
          </a:p>
        </p:txBody>
      </p:sp>
    </p:spTree>
    <p:extLst>
      <p:ext uri="{BB962C8B-B14F-4D97-AF65-F5344CB8AC3E}">
        <p14:creationId xmlns:p14="http://schemas.microsoft.com/office/powerpoint/2010/main" val="4066709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78575"/>
            <a:ext cx="1009650" cy="365125"/>
          </a:xfrm>
          <a:prstGeom prst="rect">
            <a:avLst/>
          </a:prstGeom>
        </p:spPr>
        <p:txBody>
          <a:bodyPr/>
          <a:lstStyle/>
          <a:p>
            <a:fld id="{B43663FA-492A-4FE8-AF9A-98996A897D0D}" type="datetime1">
              <a:rPr lang="en-US" smtClean="0"/>
              <a:t>3/13/2021</a:t>
            </a:fld>
            <a:endParaRPr lang="en-US"/>
          </a:p>
        </p:txBody>
      </p:sp>
      <p:sp>
        <p:nvSpPr>
          <p:cNvPr id="4" name="Footer Placeholder 3"/>
          <p:cNvSpPr>
            <a:spLocks noGrp="1"/>
          </p:cNvSpPr>
          <p:nvPr>
            <p:ph type="ftr" sz="quarter" idx="11"/>
          </p:nvPr>
        </p:nvSpPr>
        <p:spPr>
          <a:xfrm>
            <a:off x="1524000" y="6378575"/>
            <a:ext cx="2895600" cy="365125"/>
          </a:xfrm>
          <a:prstGeom prst="rect">
            <a:avLst/>
          </a:prstGeom>
        </p:spPr>
        <p:txBody>
          <a:bodyPr/>
          <a:lstStyle/>
          <a:p>
            <a:r>
              <a:rPr lang="en-US"/>
              <a:t>Footer</a:t>
            </a:r>
          </a:p>
        </p:txBody>
      </p:sp>
      <p:sp>
        <p:nvSpPr>
          <p:cNvPr id="5" name="Slide Number Placeholder 4"/>
          <p:cNvSpPr>
            <a:spLocks noGrp="1"/>
          </p:cNvSpPr>
          <p:nvPr>
            <p:ph type="sldNum" sz="quarter" idx="12"/>
          </p:nvPr>
        </p:nvSpPr>
        <p:spPr/>
        <p:txBody>
          <a:bodyPr/>
          <a:lstStyle/>
          <a:p>
            <a:fld id="{86F4255C-5B9E-4286-A6CA-8C7DE48236D7}" type="slidenum">
              <a:rPr lang="en-US" smtClean="0"/>
              <a:pPr/>
              <a:t>‹#›</a:t>
            </a:fld>
            <a:endParaRPr lang="en-US"/>
          </a:p>
        </p:txBody>
      </p:sp>
    </p:spTree>
    <p:extLst>
      <p:ext uri="{BB962C8B-B14F-4D97-AF65-F5344CB8AC3E}">
        <p14:creationId xmlns:p14="http://schemas.microsoft.com/office/powerpoint/2010/main" val="296830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78575"/>
            <a:ext cx="1009650" cy="365125"/>
          </a:xfrm>
          <a:prstGeom prst="rect">
            <a:avLst/>
          </a:prstGeom>
        </p:spPr>
        <p:txBody>
          <a:bodyPr/>
          <a:lstStyle/>
          <a:p>
            <a:fld id="{0E7033C6-4E68-4F23-896B-B945EC21CB0E}" type="datetime1">
              <a:rPr lang="en-US" smtClean="0"/>
              <a:t>3/13/2021</a:t>
            </a:fld>
            <a:endParaRPr lang="en-US"/>
          </a:p>
        </p:txBody>
      </p:sp>
      <p:sp>
        <p:nvSpPr>
          <p:cNvPr id="4" name="Footer Placeholder 3"/>
          <p:cNvSpPr>
            <a:spLocks noGrp="1"/>
          </p:cNvSpPr>
          <p:nvPr>
            <p:ph type="ftr" sz="quarter" idx="11"/>
          </p:nvPr>
        </p:nvSpPr>
        <p:spPr>
          <a:xfrm>
            <a:off x="1524000" y="6378575"/>
            <a:ext cx="2895600" cy="365125"/>
          </a:xfrm>
          <a:prstGeom prst="rect">
            <a:avLst/>
          </a:prstGeom>
        </p:spPr>
        <p:txBody>
          <a:bodyPr/>
          <a:lstStyle/>
          <a:p>
            <a:r>
              <a:rPr lang="en-US"/>
              <a:t>Footer</a:t>
            </a:r>
          </a:p>
        </p:txBody>
      </p:sp>
      <p:sp>
        <p:nvSpPr>
          <p:cNvPr id="5" name="Slide Number Placeholder 4"/>
          <p:cNvSpPr>
            <a:spLocks noGrp="1"/>
          </p:cNvSpPr>
          <p:nvPr>
            <p:ph type="sldNum" sz="quarter" idx="12"/>
          </p:nvPr>
        </p:nvSpPr>
        <p:spPr/>
        <p:txBody>
          <a:bodyPr/>
          <a:lstStyle/>
          <a:p>
            <a:fld id="{86F4255C-5B9E-4286-A6CA-8C7DE48236D7}" type="slidenum">
              <a:rPr lang="en-US" smtClean="0"/>
              <a:pPr/>
              <a:t>‹#›</a:t>
            </a:fld>
            <a:endParaRPr lang="en-US"/>
          </a:p>
        </p:txBody>
      </p:sp>
      <p:sp>
        <p:nvSpPr>
          <p:cNvPr id="6" name="Text Placeholder 13"/>
          <p:cNvSpPr>
            <a:spLocks noGrp="1"/>
          </p:cNvSpPr>
          <p:nvPr>
            <p:ph type="body" sz="quarter" idx="13"/>
          </p:nvPr>
        </p:nvSpPr>
        <p:spPr>
          <a:xfrm>
            <a:off x="0" y="533400"/>
            <a:ext cx="8686800" cy="533400"/>
          </a:xfrm>
        </p:spPr>
        <p:txBody>
          <a:bodyPr lIns="228600" tIns="137160" rIns="0" bIns="0">
            <a:normAutofit/>
          </a:bodyPr>
          <a:lstStyle>
            <a:lvl1pPr marL="0" indent="0">
              <a:buNone/>
              <a:defRPr sz="2400">
                <a:solidFill>
                  <a:srgbClr val="949CA1"/>
                </a:solidFill>
              </a:defRPr>
            </a:lvl1pPr>
          </a:lstStyle>
          <a:p>
            <a:pPr lvl="0"/>
            <a:r>
              <a:rPr lang="en-US"/>
              <a:t>Click to edit Master text styles</a:t>
            </a:r>
          </a:p>
        </p:txBody>
      </p:sp>
    </p:spTree>
    <p:extLst>
      <p:ext uri="{BB962C8B-B14F-4D97-AF65-F5344CB8AC3E}">
        <p14:creationId xmlns:p14="http://schemas.microsoft.com/office/powerpoint/2010/main" val="1366038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78575"/>
            <a:ext cx="1009650" cy="365125"/>
          </a:xfrm>
          <a:prstGeom prst="rect">
            <a:avLst/>
          </a:prstGeom>
        </p:spPr>
        <p:txBody>
          <a:bodyPr/>
          <a:lstStyle/>
          <a:p>
            <a:fld id="{B74E5A53-46C5-4BA3-821D-34CA8E20DB33}" type="datetime1">
              <a:rPr lang="en-US" smtClean="0"/>
              <a:t>3/13/2021</a:t>
            </a:fld>
            <a:endParaRPr lang="en-US"/>
          </a:p>
        </p:txBody>
      </p:sp>
      <p:sp>
        <p:nvSpPr>
          <p:cNvPr id="3" name="Footer Placeholder 2"/>
          <p:cNvSpPr>
            <a:spLocks noGrp="1"/>
          </p:cNvSpPr>
          <p:nvPr>
            <p:ph type="ftr" sz="quarter" idx="11"/>
          </p:nvPr>
        </p:nvSpPr>
        <p:spPr>
          <a:xfrm>
            <a:off x="1524000" y="6378575"/>
            <a:ext cx="2895600" cy="365125"/>
          </a:xfrm>
          <a:prstGeom prst="rect">
            <a:avLst/>
          </a:prstGeom>
        </p:spPr>
        <p:txBody>
          <a:bodyPr/>
          <a:lstStyle/>
          <a:p>
            <a:r>
              <a:rPr lang="en-US"/>
              <a:t>Footer</a:t>
            </a:r>
          </a:p>
        </p:txBody>
      </p:sp>
      <p:sp>
        <p:nvSpPr>
          <p:cNvPr id="4" name="Slide Number Placeholder 3"/>
          <p:cNvSpPr>
            <a:spLocks noGrp="1"/>
          </p:cNvSpPr>
          <p:nvPr>
            <p:ph type="sldNum" sz="quarter" idx="12"/>
          </p:nvPr>
        </p:nvSpPr>
        <p:spPr/>
        <p:txBody>
          <a:bodyPr/>
          <a:lstStyle/>
          <a:p>
            <a:fld id="{86F4255C-5B9E-4286-A6CA-8C7DE48236D7}" type="slidenum">
              <a:rPr lang="en-US" smtClean="0"/>
              <a:pPr/>
              <a:t>‹#›</a:t>
            </a:fld>
            <a:endParaRPr lang="en-US"/>
          </a:p>
        </p:txBody>
      </p:sp>
    </p:spTree>
    <p:extLst>
      <p:ext uri="{BB962C8B-B14F-4D97-AF65-F5344CB8AC3E}">
        <p14:creationId xmlns:p14="http://schemas.microsoft.com/office/powerpoint/2010/main" val="61731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0"/>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78575"/>
            <a:ext cx="1009650" cy="365125"/>
          </a:xfrm>
          <a:prstGeom prst="rect">
            <a:avLst/>
          </a:prstGeom>
        </p:spPr>
        <p:txBody>
          <a:bodyPr/>
          <a:lstStyle/>
          <a:p>
            <a:fld id="{72167966-43B8-409C-B60D-C8031968A9B6}" type="datetime1">
              <a:rPr lang="en-US" smtClean="0"/>
              <a:t>3/13/2021</a:t>
            </a:fld>
            <a:endParaRPr lang="en-US"/>
          </a:p>
        </p:txBody>
      </p:sp>
      <p:sp>
        <p:nvSpPr>
          <p:cNvPr id="6" name="Footer Placeholder 5"/>
          <p:cNvSpPr>
            <a:spLocks noGrp="1"/>
          </p:cNvSpPr>
          <p:nvPr>
            <p:ph type="ftr" sz="quarter" idx="11"/>
          </p:nvPr>
        </p:nvSpPr>
        <p:spPr>
          <a:xfrm>
            <a:off x="1524000" y="6378575"/>
            <a:ext cx="2895600" cy="365125"/>
          </a:xfrm>
          <a:prstGeom prst="rect">
            <a:avLst/>
          </a:prstGeom>
        </p:spPr>
        <p:txBody>
          <a:bodyPr/>
          <a:lstStyle/>
          <a:p>
            <a:r>
              <a:rPr lang="en-US"/>
              <a:t>Footer</a:t>
            </a:r>
          </a:p>
        </p:txBody>
      </p:sp>
      <p:sp>
        <p:nvSpPr>
          <p:cNvPr id="7" name="Slide Number Placeholder 6"/>
          <p:cNvSpPr>
            <a:spLocks noGrp="1"/>
          </p:cNvSpPr>
          <p:nvPr>
            <p:ph type="sldNum" sz="quarter" idx="12"/>
          </p:nvPr>
        </p:nvSpPr>
        <p:spPr/>
        <p:txBody>
          <a:bodyPr/>
          <a:lstStyle/>
          <a:p>
            <a:fld id="{86F4255C-5B9E-4286-A6CA-8C7DE48236D7}" type="slidenum">
              <a:rPr lang="en-US" smtClean="0"/>
              <a:pPr/>
              <a:t>‹#›</a:t>
            </a:fld>
            <a:endParaRPr lang="en-US"/>
          </a:p>
        </p:txBody>
      </p:sp>
    </p:spTree>
    <p:extLst>
      <p:ext uri="{BB962C8B-B14F-4D97-AF65-F5344CB8AC3E}">
        <p14:creationId xmlns:p14="http://schemas.microsoft.com/office/powerpoint/2010/main" val="2729529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6306920"/>
            <a:ext cx="9144000" cy="551080"/>
          </a:xfrm>
          <a:prstGeom prst="rect">
            <a:avLst/>
          </a:prstGeom>
          <a:solidFill>
            <a:srgbClr val="044A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0" y="0"/>
            <a:ext cx="8229600" cy="1143000"/>
          </a:xfrm>
          <a:prstGeom prst="rect">
            <a:avLst/>
          </a:prstGeom>
        </p:spPr>
        <p:txBody>
          <a:bodyPr vert="horz" lIns="228600" tIns="137160" rIns="91440" bIns="45720" rtlCol="0" anchor="t" anchorCtr="0">
            <a:normAutofit/>
          </a:bodyPr>
          <a:lstStyle/>
          <a:p>
            <a:r>
              <a:rPr lang="en-US" dirty="0"/>
              <a:t>Click to edit Master title style</a:t>
            </a:r>
          </a:p>
        </p:txBody>
      </p:sp>
      <p:sp>
        <p:nvSpPr>
          <p:cNvPr id="3" name="Text Placeholder 2"/>
          <p:cNvSpPr>
            <a:spLocks noGrp="1"/>
          </p:cNvSpPr>
          <p:nvPr>
            <p:ph type="body" idx="1"/>
          </p:nvPr>
        </p:nvSpPr>
        <p:spPr>
          <a:xfrm>
            <a:off x="457200" y="1143000"/>
            <a:ext cx="8229600" cy="49831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70208" y="6375970"/>
            <a:ext cx="419100" cy="381000"/>
          </a:xfrm>
          <a:prstGeom prst="rect">
            <a:avLst/>
          </a:prstGeom>
        </p:spPr>
        <p:txBody>
          <a:bodyPr vert="horz" lIns="91440" tIns="45720" rIns="91440" bIns="45720" rtlCol="0" anchor="ctr"/>
          <a:lstStyle>
            <a:lvl1pPr algn="r">
              <a:defRPr sz="1000">
                <a:solidFill>
                  <a:schemeClr val="bg1"/>
                </a:solidFill>
              </a:defRPr>
            </a:lvl1pPr>
          </a:lstStyle>
          <a:p>
            <a:fld id="{86F4255C-5B9E-4286-A6CA-8C7DE48236D7}" type="slidenum">
              <a:rPr lang="en-US" smtClean="0"/>
              <a:pPr/>
              <a:t>‹#›</a:t>
            </a:fld>
            <a:endParaRPr lang="en-US"/>
          </a:p>
        </p:txBody>
      </p:sp>
      <p:cxnSp>
        <p:nvCxnSpPr>
          <p:cNvPr id="15" name="Straight Connector 14"/>
          <p:cNvCxnSpPr>
            <a:cxnSpLocks/>
          </p:cNvCxnSpPr>
          <p:nvPr/>
        </p:nvCxnSpPr>
        <p:spPr>
          <a:xfrm>
            <a:off x="7221548" y="6385350"/>
            <a:ext cx="0" cy="38767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userDrawn="1"/>
        </p:nvSpPr>
        <p:spPr>
          <a:xfrm>
            <a:off x="5565666" y="6342687"/>
            <a:ext cx="1692382" cy="461665"/>
          </a:xfrm>
          <a:prstGeom prst="rect">
            <a:avLst/>
          </a:prstGeom>
          <a:noFill/>
        </p:spPr>
        <p:txBody>
          <a:bodyPr wrap="square" rtlCol="0">
            <a:spAutoFit/>
          </a:bodyPr>
          <a:lstStyle/>
          <a:p>
            <a:r>
              <a:rPr lang="en-US" sz="1200" dirty="0">
                <a:solidFill>
                  <a:schemeClr val="bg1"/>
                </a:solidFill>
                <a:latin typeface="Arial" panose="020B0604020202020204" pitchFamily="34" charset="0"/>
                <a:cs typeface="Arial" panose="020B0604020202020204" pitchFamily="34" charset="0"/>
              </a:rPr>
              <a:t>Recreational Boating Accident Analysis </a:t>
            </a:r>
          </a:p>
        </p:txBody>
      </p:sp>
      <p:sp>
        <p:nvSpPr>
          <p:cNvPr id="9" name="TextBox 8">
            <a:extLst>
              <a:ext uri="{FF2B5EF4-FFF2-40B4-BE49-F238E27FC236}">
                <a16:creationId xmlns:a16="http://schemas.microsoft.com/office/drawing/2014/main" id="{E50CD254-F388-4FCD-8BB1-2089F4B03B31}"/>
              </a:ext>
            </a:extLst>
          </p:cNvPr>
          <p:cNvSpPr txBox="1"/>
          <p:nvPr userDrawn="1"/>
        </p:nvSpPr>
        <p:spPr>
          <a:xfrm>
            <a:off x="7294880" y="6286500"/>
            <a:ext cx="1940560" cy="553998"/>
          </a:xfrm>
          <a:prstGeom prst="rect">
            <a:avLst/>
          </a:prstGeom>
          <a:noFill/>
        </p:spPr>
        <p:txBody>
          <a:bodyPr wrap="square" rtlCol="0">
            <a:spAutoFit/>
          </a:bodyPr>
          <a:lstStyle/>
          <a:p>
            <a:r>
              <a:rPr lang="en-US" sz="1500" dirty="0">
                <a:solidFill>
                  <a:srgbClr val="FF6600"/>
                </a:solidFill>
                <a:latin typeface="Cambria" panose="02040503050406030204" pitchFamily="18" charset="0"/>
                <a:ea typeface="Cambria" panose="02040503050406030204" pitchFamily="18" charset="0"/>
              </a:rPr>
              <a:t>Syracuse University IST 652</a:t>
            </a:r>
          </a:p>
        </p:txBody>
      </p:sp>
    </p:spTree>
    <p:extLst>
      <p:ext uri="{BB962C8B-B14F-4D97-AF65-F5344CB8AC3E}">
        <p14:creationId xmlns:p14="http://schemas.microsoft.com/office/powerpoint/2010/main" val="2255048734"/>
      </p:ext>
    </p:extLst>
  </p:cSld>
  <p:clrMap bg1="lt1" tx1="dk1" bg2="lt2" tx2="dk2" accent1="accent1" accent2="accent2" accent3="accent3" accent4="accent4" accent5="accent5" accent6="accent6" hlink="hlink" folHlink="folHlink"/>
  <p:sldLayoutIdLst>
    <p:sldLayoutId id="2147483650" r:id="rId1"/>
    <p:sldLayoutId id="2147483659" r:id="rId2"/>
    <p:sldLayoutId id="2147483651" r:id="rId3"/>
    <p:sldLayoutId id="2147483652" r:id="rId4"/>
    <p:sldLayoutId id="2147483660" r:id="rId5"/>
    <p:sldLayoutId id="2147483654" r:id="rId6"/>
    <p:sldLayoutId id="2147483661" r:id="rId7"/>
    <p:sldLayoutId id="2147483655" r:id="rId8"/>
    <p:sldLayoutId id="2147483656" r:id="rId9"/>
    <p:sldLayoutId id="2147483657" r:id="rId10"/>
    <p:sldLayoutId id="2147483658" r:id="rId11"/>
  </p:sldLayoutIdLst>
  <p:hf hdr="0" ftr="0" dt="0"/>
  <p:txStyles>
    <p:titleStyle>
      <a:lvl1pPr algn="l" defTabSz="914400" rtl="0" eaLnBrk="1" latinLnBrk="0" hangingPunct="1">
        <a:spcBef>
          <a:spcPct val="0"/>
        </a:spcBef>
        <a:buNone/>
        <a:defRPr sz="3600" kern="1200">
          <a:solidFill>
            <a:srgbClr val="005596"/>
          </a:solidFill>
          <a:latin typeface="Arial" panose="020B0604020202020204" pitchFamily="34" charset="0"/>
          <a:ea typeface="+mj-ea"/>
          <a:cs typeface="Arial" panose="020B0604020202020204" pitchFamily="34" charset="0"/>
        </a:defRPr>
      </a:lvl1pPr>
    </p:titleStyle>
    <p:bodyStyle>
      <a:lvl1pPr marL="342900" indent="-342900" algn="l" defTabSz="914400" rtl="0" eaLnBrk="1" latinLnBrk="0" hangingPunct="1">
        <a:spcBef>
          <a:spcPct val="20000"/>
        </a:spcBef>
        <a:buFont typeface="Wingdings" panose="05000000000000000000" pitchFamily="2" charset="2"/>
        <a:buChar char="§"/>
        <a:defRPr sz="3200" kern="1200">
          <a:solidFill>
            <a:schemeClr val="tx1">
              <a:lumMod val="85000"/>
              <a:lumOff val="15000"/>
            </a:schemeClr>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70208" y="6400800"/>
            <a:ext cx="419100" cy="381000"/>
          </a:xfrm>
        </p:spPr>
        <p:txBody>
          <a:bodyPr/>
          <a:lstStyle/>
          <a:p>
            <a:fld id="{86F4255C-5B9E-4286-A6CA-8C7DE48236D7}" type="slidenum">
              <a:rPr lang="en-US" sz="1100" smtClean="0">
                <a:latin typeface="Arial" panose="020B0604020202020204" pitchFamily="34" charset="0"/>
                <a:cs typeface="Arial" panose="020B0604020202020204" pitchFamily="34" charset="0"/>
              </a:rPr>
              <a:pPr/>
              <a:t>1</a:t>
            </a:fld>
            <a:endParaRPr lang="en-US" sz="110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1438E4BC-4D46-41F9-A9A8-791645CC705E}"/>
              </a:ext>
            </a:extLst>
          </p:cNvPr>
          <p:cNvSpPr/>
          <p:nvPr/>
        </p:nvSpPr>
        <p:spPr>
          <a:xfrm>
            <a:off x="0" y="-15876"/>
            <a:ext cx="9144000" cy="1906221"/>
          </a:xfrm>
          <a:prstGeom prst="rect">
            <a:avLst/>
          </a:prstGeom>
          <a:solidFill>
            <a:srgbClr val="044A5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09CA2DBA-2C93-4AAA-83B9-463C0A50B8D2}"/>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98880" y="52262"/>
            <a:ext cx="2318368" cy="1643018"/>
          </a:xfrm>
          <a:prstGeom prst="rect">
            <a:avLst/>
          </a:prstGeom>
        </p:spPr>
      </p:pic>
      <p:sp>
        <p:nvSpPr>
          <p:cNvPr id="10" name="Rectangle 9">
            <a:extLst>
              <a:ext uri="{FF2B5EF4-FFF2-40B4-BE49-F238E27FC236}">
                <a16:creationId xmlns:a16="http://schemas.microsoft.com/office/drawing/2014/main" id="{10E7EF61-1C32-44D6-8406-9026A631070C}"/>
              </a:ext>
            </a:extLst>
          </p:cNvPr>
          <p:cNvSpPr/>
          <p:nvPr/>
        </p:nvSpPr>
        <p:spPr>
          <a:xfrm>
            <a:off x="0" y="6324600"/>
            <a:ext cx="9144000" cy="533400"/>
          </a:xfrm>
          <a:prstGeom prst="rect">
            <a:avLst/>
          </a:prstGeom>
          <a:solidFill>
            <a:srgbClr val="044A57"/>
          </a:solidFill>
          <a:ln>
            <a:solidFill>
              <a:srgbClr val="044A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2A461F4-2C73-4525-826C-C17387FE37B3}"/>
              </a:ext>
            </a:extLst>
          </p:cNvPr>
          <p:cNvSpPr txBox="1"/>
          <p:nvPr/>
        </p:nvSpPr>
        <p:spPr>
          <a:xfrm>
            <a:off x="1828800" y="76200"/>
            <a:ext cx="7315200" cy="1631216"/>
          </a:xfrm>
          <a:prstGeom prst="rect">
            <a:avLst/>
          </a:prstGeom>
          <a:noFill/>
        </p:spPr>
        <p:txBody>
          <a:bodyPr wrap="square" rtlCol="0">
            <a:spAutoFit/>
          </a:bodyPr>
          <a:lstStyle/>
          <a:p>
            <a:pPr fontAlgn="base"/>
            <a:r>
              <a:rPr lang="en-US" sz="4400" b="1" dirty="0">
                <a:solidFill>
                  <a:schemeClr val="bg1"/>
                </a:solidFill>
                <a:latin typeface="Bebas Neue" panose="020B0606020202050201" pitchFamily="34" charset="0"/>
                <a:cs typeface="Arial" panose="020B0604020202020204" pitchFamily="34" charset="0"/>
              </a:rPr>
              <a:t>Recreational Boating Accidents: </a:t>
            </a:r>
            <a:endParaRPr lang="en-US" sz="4400" dirty="0">
              <a:solidFill>
                <a:schemeClr val="bg1"/>
              </a:solidFill>
              <a:latin typeface="Bebas Neue" panose="020B0606020202050201" pitchFamily="34" charset="0"/>
              <a:cs typeface="Arial" panose="020B0604020202020204" pitchFamily="34" charset="0"/>
            </a:endParaRPr>
          </a:p>
          <a:p>
            <a:pPr fontAlgn="base"/>
            <a:r>
              <a:rPr lang="en-US" sz="2000" b="1" dirty="0">
                <a:solidFill>
                  <a:schemeClr val="bg1"/>
                </a:solidFill>
                <a:latin typeface="Roboto" panose="02000000000000000000" pitchFamily="2" charset="0"/>
                <a:ea typeface="Roboto" panose="02000000000000000000" pitchFamily="2" charset="0"/>
                <a:cs typeface="Arial" panose="020B0604020202020204" pitchFamily="34" charset="0"/>
              </a:rPr>
              <a:t>Prevention Through Awareness</a:t>
            </a:r>
          </a:p>
          <a:p>
            <a:pPr fontAlgn="base"/>
            <a:endParaRPr lang="en-US" sz="2000" b="1" dirty="0">
              <a:solidFill>
                <a:schemeClr val="bg1"/>
              </a:solidFill>
              <a:latin typeface="Roboto" panose="02000000000000000000" pitchFamily="2" charset="0"/>
              <a:ea typeface="Roboto" panose="02000000000000000000" pitchFamily="2" charset="0"/>
              <a:cs typeface="Arial" panose="020B0604020202020204" pitchFamily="34" charset="0"/>
            </a:endParaRPr>
          </a:p>
          <a:p>
            <a:pPr fontAlgn="base"/>
            <a:r>
              <a:rPr lang="en-US" sz="1600" b="1" dirty="0">
                <a:solidFill>
                  <a:schemeClr val="bg1"/>
                </a:solidFill>
                <a:latin typeface="Roboto" panose="02000000000000000000" pitchFamily="2" charset="0"/>
                <a:ea typeface="Roboto" panose="02000000000000000000" pitchFamily="2" charset="0"/>
                <a:cs typeface="Arial" panose="020B0604020202020204" pitchFamily="34" charset="0"/>
              </a:rPr>
              <a:t>Zijia Liu , Ralph Parlin, Yixiong Zheng</a:t>
            </a:r>
            <a:endParaRPr lang="en-US" sz="1600" dirty="0">
              <a:solidFill>
                <a:schemeClr val="bg1"/>
              </a:solidFill>
              <a:latin typeface="Roboto" panose="02000000000000000000" pitchFamily="2" charset="0"/>
              <a:ea typeface="Roboto" panose="02000000000000000000" pitchFamily="2" charset="0"/>
              <a:cs typeface="Arial" panose="020B0604020202020204" pitchFamily="34" charset="0"/>
            </a:endParaRPr>
          </a:p>
        </p:txBody>
      </p:sp>
      <p:pic>
        <p:nvPicPr>
          <p:cNvPr id="3" name="Picture 2">
            <a:extLst>
              <a:ext uri="{FF2B5EF4-FFF2-40B4-BE49-F238E27FC236}">
                <a16:creationId xmlns:a16="http://schemas.microsoft.com/office/drawing/2014/main" id="{1B3194C6-48BC-44AB-A2FE-136D84C6C111}"/>
              </a:ext>
            </a:extLst>
          </p:cNvPr>
          <p:cNvPicPr>
            <a:picLocks noChangeAspect="1"/>
          </p:cNvPicPr>
          <p:nvPr/>
        </p:nvPicPr>
        <p:blipFill rotWithShape="1">
          <a:blip r:embed="rId3"/>
          <a:srcRect l="1281" t="28820" r="360" b="7624"/>
          <a:stretch/>
        </p:blipFill>
        <p:spPr>
          <a:xfrm>
            <a:off x="0" y="1883724"/>
            <a:ext cx="9148453" cy="4433548"/>
          </a:xfrm>
          <a:prstGeom prst="rect">
            <a:avLst/>
          </a:prstGeom>
        </p:spPr>
      </p:pic>
    </p:spTree>
    <p:extLst>
      <p:ext uri="{BB962C8B-B14F-4D97-AF65-F5344CB8AC3E}">
        <p14:creationId xmlns:p14="http://schemas.microsoft.com/office/powerpoint/2010/main" val="4127522996"/>
      </p:ext>
    </p:extLst>
  </p:cSld>
  <p:clrMapOvr>
    <a:masterClrMapping/>
  </p:clrMapOvr>
  <mc:AlternateContent xmlns:mc="http://schemas.openxmlformats.org/markup-compatibility/2006" xmlns:p14="http://schemas.microsoft.com/office/powerpoint/2010/main">
    <mc:Choice Requires="p14">
      <p:transition spd="slow" p14:dur="2000" advTm="18177"/>
    </mc:Choice>
    <mc:Fallback xmlns="">
      <p:transition spd="slow" advTm="1817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639762"/>
          </a:xfrm>
        </p:spPr>
        <p:txBody>
          <a:bodyPr>
            <a:normAutofit fontScale="90000"/>
          </a:bodyPr>
          <a:lstStyle/>
          <a:p>
            <a:r>
              <a:rPr lang="en-US" dirty="0">
                <a:solidFill>
                  <a:srgbClr val="088196"/>
                </a:solidFill>
                <a:latin typeface="Bebas Neue" panose="020B0606020202050201" pitchFamily="34" charset="0"/>
              </a:rPr>
              <a:t>Recreational Boating Accidents</a:t>
            </a:r>
          </a:p>
        </p:txBody>
      </p:sp>
      <p:sp>
        <p:nvSpPr>
          <p:cNvPr id="4" name="Slide Number Placeholder 3"/>
          <p:cNvSpPr>
            <a:spLocks noGrp="1"/>
          </p:cNvSpPr>
          <p:nvPr>
            <p:ph type="sldNum" sz="quarter" idx="12"/>
          </p:nvPr>
        </p:nvSpPr>
        <p:spPr>
          <a:xfrm>
            <a:off x="70208" y="6400800"/>
            <a:ext cx="419100" cy="381000"/>
          </a:xfrm>
        </p:spPr>
        <p:txBody>
          <a:bodyPr/>
          <a:lstStyle/>
          <a:p>
            <a:fld id="{86F4255C-5B9E-4286-A6CA-8C7DE48236D7}" type="slidenum">
              <a:rPr lang="en-US" sz="1100" smtClean="0">
                <a:latin typeface="Arial" panose="020B0604020202020204" pitchFamily="34" charset="0"/>
                <a:cs typeface="Arial" panose="020B0604020202020204" pitchFamily="34" charset="0"/>
              </a:rPr>
              <a:pPr/>
              <a:t>10</a:t>
            </a:fld>
            <a:endParaRPr lang="en-US" sz="1100">
              <a:latin typeface="Arial" panose="020B0604020202020204" pitchFamily="34" charset="0"/>
              <a:cs typeface="Arial" panose="020B0604020202020204" pitchFamily="34" charset="0"/>
            </a:endParaRPr>
          </a:p>
        </p:txBody>
      </p:sp>
      <p:sp>
        <p:nvSpPr>
          <p:cNvPr id="5" name="Text Placeholder 4"/>
          <p:cNvSpPr>
            <a:spLocks noGrp="1"/>
          </p:cNvSpPr>
          <p:nvPr>
            <p:ph type="body" sz="quarter" idx="13"/>
          </p:nvPr>
        </p:nvSpPr>
        <p:spPr/>
        <p:txBody>
          <a:bodyPr vert="horz" lIns="228600" tIns="137160" rIns="91440" bIns="45720" rtlCol="0" anchor="t">
            <a:normAutofit lnSpcReduction="10000"/>
          </a:bodyPr>
          <a:lstStyle/>
          <a:p>
            <a:r>
              <a:rPr lang="en-US" dirty="0">
                <a:latin typeface="Roboto" panose="02000000000000000000" pitchFamily="2" charset="0"/>
                <a:ea typeface="Roboto" panose="02000000000000000000" pitchFamily="2" charset="0"/>
                <a:cs typeface="Arial"/>
              </a:rPr>
              <a:t>Data Summary</a:t>
            </a:r>
            <a:endParaRPr lang="en-US" dirty="0">
              <a:latin typeface="Roboto" panose="02000000000000000000" pitchFamily="2" charset="0"/>
              <a:ea typeface="Roboto" panose="02000000000000000000" pitchFamily="2" charset="0"/>
            </a:endParaRPr>
          </a:p>
        </p:txBody>
      </p:sp>
      <p:sp>
        <p:nvSpPr>
          <p:cNvPr id="2" name="TextBox 1"/>
          <p:cNvSpPr txBox="1"/>
          <p:nvPr/>
        </p:nvSpPr>
        <p:spPr>
          <a:xfrm>
            <a:off x="168494" y="1584324"/>
            <a:ext cx="3381530" cy="3877985"/>
          </a:xfrm>
          <a:prstGeom prst="rect">
            <a:avLst/>
          </a:prstGeom>
          <a:noFill/>
        </p:spPr>
        <p:txBody>
          <a:bodyPr wrap="square" rtlCol="0" anchor="t">
            <a:spAutoFit/>
          </a:bodyPr>
          <a:lstStyle/>
          <a:p>
            <a:pPr marL="285750" indent="-285750">
              <a:buFont typeface="Arial" panose="020B0604020202020204" pitchFamily="34" charset="0"/>
              <a:buChar char="•"/>
            </a:pPr>
            <a:r>
              <a:rPr lang="en-US" b="1" dirty="0">
                <a:latin typeface="Roboto" panose="02000000000000000000" pitchFamily="2" charset="0"/>
                <a:ea typeface="Roboto" panose="02000000000000000000" pitchFamily="2" charset="0"/>
                <a:cs typeface="Arial" panose="020B0604020202020204" pitchFamily="34" charset="0"/>
              </a:rPr>
              <a:t>Top FIVE accident causes:</a:t>
            </a:r>
          </a:p>
          <a:p>
            <a:r>
              <a:rPr lang="en-US" dirty="0">
                <a:latin typeface="Roboto" panose="02000000000000000000" pitchFamily="2" charset="0"/>
                <a:ea typeface="Roboto" panose="02000000000000000000" pitchFamily="2" charset="0"/>
                <a:cs typeface="Arial" panose="020B0604020202020204" pitchFamily="34" charset="0"/>
              </a:rPr>
              <a:t>     Alcohol Use;</a:t>
            </a:r>
          </a:p>
          <a:p>
            <a:r>
              <a:rPr lang="en-US" dirty="0">
                <a:latin typeface="Roboto" panose="02000000000000000000" pitchFamily="2" charset="0"/>
                <a:ea typeface="Roboto" panose="02000000000000000000" pitchFamily="2" charset="0"/>
                <a:cs typeface="Arial" panose="020B0604020202020204" pitchFamily="34" charset="0"/>
              </a:rPr>
              <a:t>     Excessive Speed;</a:t>
            </a:r>
          </a:p>
          <a:p>
            <a:r>
              <a:rPr lang="en-US" dirty="0">
                <a:latin typeface="Roboto" panose="02000000000000000000" pitchFamily="2" charset="0"/>
                <a:ea typeface="Roboto" panose="02000000000000000000" pitchFamily="2" charset="0"/>
                <a:cs typeface="Arial" panose="020B0604020202020204" pitchFamily="34" charset="0"/>
              </a:rPr>
              <a:t>     Improper lookout;</a:t>
            </a:r>
          </a:p>
          <a:p>
            <a:r>
              <a:rPr lang="en-US" dirty="0">
                <a:latin typeface="Roboto" panose="02000000000000000000" pitchFamily="2" charset="0"/>
                <a:ea typeface="Roboto" panose="02000000000000000000" pitchFamily="2" charset="0"/>
                <a:cs typeface="Arial" panose="020B0604020202020204" pitchFamily="34" charset="0"/>
              </a:rPr>
              <a:t>     Operator inattention;</a:t>
            </a:r>
          </a:p>
          <a:p>
            <a:r>
              <a:rPr lang="en-US" dirty="0">
                <a:latin typeface="Roboto" panose="02000000000000000000" pitchFamily="2" charset="0"/>
                <a:ea typeface="Roboto" panose="02000000000000000000" pitchFamily="2" charset="0"/>
                <a:cs typeface="Arial" panose="020B0604020202020204" pitchFamily="34" charset="0"/>
              </a:rPr>
              <a:t>     Operator inexperience.</a:t>
            </a:r>
          </a:p>
          <a:p>
            <a:endParaRPr lang="en-US" dirty="0">
              <a:latin typeface="Roboto" panose="02000000000000000000" pitchFamily="2" charset="0"/>
              <a:ea typeface="Roboto" panose="02000000000000000000" pitchFamily="2" charset="0"/>
              <a:cs typeface="Arial" panose="020B0604020202020204" pitchFamily="34" charset="0"/>
            </a:endParaRPr>
          </a:p>
          <a:p>
            <a:pPr marL="285750" indent="-285750">
              <a:buFont typeface="Arial" panose="020B0604020202020204" pitchFamily="34" charset="0"/>
              <a:buChar char="•"/>
            </a:pPr>
            <a:r>
              <a:rPr lang="en-US" dirty="0">
                <a:latin typeface="Roboto" panose="02000000000000000000" pitchFamily="2" charset="0"/>
                <a:ea typeface="Roboto" panose="02000000000000000000" pitchFamily="2" charset="0"/>
                <a:cs typeface="Arial" panose="020B0604020202020204" pitchFamily="34" charset="0"/>
              </a:rPr>
              <a:t>Most accidents are caused by human factors. Careful operation can greatly reduce the occurrence of accidents. </a:t>
            </a:r>
          </a:p>
          <a:p>
            <a:endParaRPr lang="en-US" sz="1600" dirty="0">
              <a:latin typeface="Roboto" panose="02000000000000000000" pitchFamily="2" charset="0"/>
              <a:ea typeface="Roboto" panose="02000000000000000000" pitchFamily="2" charset="0"/>
              <a:cs typeface="Arial" panose="020B0604020202020204" pitchFamily="34" charset="0"/>
            </a:endParaRPr>
          </a:p>
          <a:p>
            <a:endParaRPr lang="en-US" sz="1600" dirty="0">
              <a:latin typeface="Roboto" panose="02000000000000000000" pitchFamily="2" charset="0"/>
              <a:ea typeface="Roboto" panose="02000000000000000000" pitchFamily="2" charset="0"/>
              <a:cs typeface="Arial" panose="020B0604020202020204" pitchFamily="34" charset="0"/>
            </a:endParaRPr>
          </a:p>
          <a:p>
            <a:endParaRPr lang="en-US" sz="1600" dirty="0">
              <a:latin typeface="Roboto" panose="02000000000000000000" pitchFamily="2" charset="0"/>
              <a:ea typeface="Roboto" panose="02000000000000000000" pitchFamily="2" charset="0"/>
              <a:cs typeface="Arial" panose="020B0604020202020204" pitchFamily="34" charset="0"/>
            </a:endParaRPr>
          </a:p>
        </p:txBody>
      </p:sp>
      <p:pic>
        <p:nvPicPr>
          <p:cNvPr id="6" name="Picture 5">
            <a:extLst>
              <a:ext uri="{FF2B5EF4-FFF2-40B4-BE49-F238E27FC236}">
                <a16:creationId xmlns:a16="http://schemas.microsoft.com/office/drawing/2014/main" id="{38EB6242-6242-4D84-A9F6-EBF76AB84017}"/>
              </a:ext>
            </a:extLst>
          </p:cNvPr>
          <p:cNvPicPr>
            <a:picLocks noChangeAspect="1"/>
          </p:cNvPicPr>
          <p:nvPr/>
        </p:nvPicPr>
        <p:blipFill>
          <a:blip r:embed="rId3"/>
          <a:stretch>
            <a:fillRect/>
          </a:stretch>
        </p:blipFill>
        <p:spPr>
          <a:xfrm>
            <a:off x="3552092" y="882869"/>
            <a:ext cx="5423412" cy="4832131"/>
          </a:xfrm>
          <a:prstGeom prst="rect">
            <a:avLst/>
          </a:prstGeom>
        </p:spPr>
      </p:pic>
      <p:pic>
        <p:nvPicPr>
          <p:cNvPr id="9" name="Picture 8">
            <a:extLst>
              <a:ext uri="{FF2B5EF4-FFF2-40B4-BE49-F238E27FC236}">
                <a16:creationId xmlns:a16="http://schemas.microsoft.com/office/drawing/2014/main" id="{52A47994-6DC9-E44C-9B43-7FA4AA3A57F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2369" y="1870416"/>
            <a:ext cx="698500" cy="533400"/>
          </a:xfrm>
          <a:prstGeom prst="rect">
            <a:avLst/>
          </a:prstGeom>
        </p:spPr>
      </p:pic>
    </p:spTree>
    <p:extLst>
      <p:ext uri="{BB962C8B-B14F-4D97-AF65-F5344CB8AC3E}">
        <p14:creationId xmlns:p14="http://schemas.microsoft.com/office/powerpoint/2010/main" val="2267961668"/>
      </p:ext>
    </p:extLst>
  </p:cSld>
  <p:clrMapOvr>
    <a:masterClrMapping/>
  </p:clrMapOvr>
  <mc:AlternateContent xmlns:mc="http://schemas.openxmlformats.org/markup-compatibility/2006" xmlns:p14="http://schemas.microsoft.com/office/powerpoint/2010/main">
    <mc:Choice Requires="p14">
      <p:transition spd="slow" p14:dur="2000" advTm="167878"/>
    </mc:Choice>
    <mc:Fallback xmlns="">
      <p:transition spd="slow" advTm="167878"/>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6D31AE-DFEF-4A62-B96D-A47455C072A7}"/>
              </a:ext>
            </a:extLst>
          </p:cNvPr>
          <p:cNvSpPr>
            <a:spLocks noGrp="1"/>
          </p:cNvSpPr>
          <p:nvPr>
            <p:ph type="title"/>
          </p:nvPr>
        </p:nvSpPr>
        <p:spPr>
          <a:xfrm>
            <a:off x="0" y="0"/>
            <a:ext cx="9144000" cy="639762"/>
          </a:xfrm>
        </p:spPr>
        <p:txBody>
          <a:bodyPr>
            <a:normAutofit fontScale="90000"/>
          </a:bodyPr>
          <a:lstStyle/>
          <a:p>
            <a:r>
              <a:rPr lang="en-US" dirty="0">
                <a:solidFill>
                  <a:srgbClr val="088196"/>
                </a:solidFill>
                <a:latin typeface="Bebas Neue" panose="020B0606020202050201" pitchFamily="34" charset="0"/>
              </a:rPr>
              <a:t>Recreational Boating Accidents</a:t>
            </a:r>
          </a:p>
        </p:txBody>
      </p:sp>
      <p:sp>
        <p:nvSpPr>
          <p:cNvPr id="4" name="Slide Number Placeholder 3">
            <a:extLst>
              <a:ext uri="{FF2B5EF4-FFF2-40B4-BE49-F238E27FC236}">
                <a16:creationId xmlns:a16="http://schemas.microsoft.com/office/drawing/2014/main" id="{7CDCD6F7-E5B5-40F1-B513-7F9AD3D2380E}"/>
              </a:ext>
            </a:extLst>
          </p:cNvPr>
          <p:cNvSpPr>
            <a:spLocks noGrp="1"/>
          </p:cNvSpPr>
          <p:nvPr>
            <p:ph type="sldNum" sz="quarter" idx="12"/>
          </p:nvPr>
        </p:nvSpPr>
        <p:spPr/>
        <p:txBody>
          <a:bodyPr/>
          <a:lstStyle/>
          <a:p>
            <a:fld id="{86F4255C-5B9E-4286-A6CA-8C7DE48236D7}" type="slidenum">
              <a:rPr lang="en-US" sz="1100" smtClean="0">
                <a:latin typeface="Arial" panose="020B0604020202020204" pitchFamily="34" charset="0"/>
                <a:cs typeface="Arial" panose="020B0604020202020204" pitchFamily="34" charset="0"/>
              </a:rPr>
              <a:pPr/>
              <a:t>11</a:t>
            </a:fld>
            <a:endParaRPr lang="en-US" sz="1100" dirty="0">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C66CA604-60EC-4585-9EDE-D08829ECB063}"/>
              </a:ext>
            </a:extLst>
          </p:cNvPr>
          <p:cNvSpPr>
            <a:spLocks noGrp="1"/>
          </p:cNvSpPr>
          <p:nvPr>
            <p:ph type="body" sz="quarter" idx="13"/>
          </p:nvPr>
        </p:nvSpPr>
        <p:spPr/>
        <p:txBody>
          <a:bodyPr>
            <a:normAutofit lnSpcReduction="10000"/>
          </a:bodyPr>
          <a:lstStyle/>
          <a:p>
            <a:r>
              <a:rPr lang="en-US" dirty="0"/>
              <a:t>Closing</a:t>
            </a:r>
          </a:p>
        </p:txBody>
      </p:sp>
      <p:sp>
        <p:nvSpPr>
          <p:cNvPr id="6" name="Content Placeholder 1">
            <a:extLst>
              <a:ext uri="{FF2B5EF4-FFF2-40B4-BE49-F238E27FC236}">
                <a16:creationId xmlns:a16="http://schemas.microsoft.com/office/drawing/2014/main" id="{5332B3F4-42C0-4220-9BF2-D2471D5DC74A}"/>
              </a:ext>
            </a:extLst>
          </p:cNvPr>
          <p:cNvSpPr>
            <a:spLocks noGrp="1"/>
          </p:cNvSpPr>
          <p:nvPr>
            <p:ph idx="1"/>
          </p:nvPr>
        </p:nvSpPr>
        <p:spPr>
          <a:xfrm>
            <a:off x="135612" y="1165224"/>
            <a:ext cx="4352305" cy="4744086"/>
          </a:xfrm>
        </p:spPr>
        <p:txBody>
          <a:bodyPr vert="horz" lIns="91440" tIns="45720" rIns="91440" bIns="45720" rtlCol="0" anchor="t">
            <a:normAutofit fontScale="62500" lnSpcReduction="20000"/>
          </a:bodyPr>
          <a:lstStyle/>
          <a:p>
            <a:r>
              <a:rPr lang="en-US" dirty="0">
                <a:solidFill>
                  <a:schemeClr val="tx1"/>
                </a:solidFill>
                <a:latin typeface="Roboto" panose="02000000000000000000" pitchFamily="2" charset="0"/>
                <a:ea typeface="Roboto" panose="02000000000000000000" pitchFamily="2" charset="0"/>
              </a:rPr>
              <a:t>Generally, boating accidents, regardless of outcome, most often result in a collision and are primarily caused by operator inattention or improper lookout.  </a:t>
            </a:r>
          </a:p>
          <a:p>
            <a:r>
              <a:rPr lang="en-US" dirty="0">
                <a:solidFill>
                  <a:schemeClr val="tx1"/>
                </a:solidFill>
                <a:latin typeface="Roboto" panose="02000000000000000000" pitchFamily="2" charset="0"/>
                <a:ea typeface="Roboto" panose="02000000000000000000" pitchFamily="2" charset="0"/>
              </a:rPr>
              <a:t>For accidents involving injury, most often an individual experiences a cut or broken bone.  </a:t>
            </a:r>
          </a:p>
          <a:p>
            <a:r>
              <a:rPr lang="en-US" dirty="0">
                <a:solidFill>
                  <a:schemeClr val="tx1"/>
                </a:solidFill>
                <a:latin typeface="Roboto" panose="02000000000000000000" pitchFamily="2" charset="0"/>
                <a:ea typeface="Roboto" panose="02000000000000000000" pitchFamily="2" charset="0"/>
              </a:rPr>
              <a:t>For accidents involving death, the leading cause of the accident is alcohol, which most often results in death from drowning.   </a:t>
            </a:r>
          </a:p>
          <a:p>
            <a:r>
              <a:rPr lang="en-US" dirty="0">
                <a:solidFill>
                  <a:schemeClr val="tx1"/>
                </a:solidFill>
                <a:latin typeface="Roboto" panose="02000000000000000000" pitchFamily="2" charset="0"/>
                <a:ea typeface="Roboto" panose="02000000000000000000" pitchFamily="2" charset="0"/>
              </a:rPr>
              <a:t>In summary, the best way to boat safely is to pay attention, assign a lookout, wear a life vest, and to drink alcohol responsibly.</a:t>
            </a:r>
            <a:endParaRPr lang="en-US" sz="2200" dirty="0">
              <a:solidFill>
                <a:schemeClr val="tx1"/>
              </a:solidFill>
              <a:latin typeface="Roboto" panose="02000000000000000000" pitchFamily="2" charset="0"/>
              <a:ea typeface="Roboto" panose="02000000000000000000" pitchFamily="2" charset="0"/>
            </a:endParaRPr>
          </a:p>
        </p:txBody>
      </p:sp>
      <p:pic>
        <p:nvPicPr>
          <p:cNvPr id="7" name="Picture 6">
            <a:extLst>
              <a:ext uri="{FF2B5EF4-FFF2-40B4-BE49-F238E27FC236}">
                <a16:creationId xmlns:a16="http://schemas.microsoft.com/office/drawing/2014/main" id="{6C6DEF7E-9572-4F79-B6C3-650D7DA9F338}"/>
              </a:ext>
            </a:extLst>
          </p:cNvPr>
          <p:cNvPicPr>
            <a:picLocks noChangeAspect="1"/>
          </p:cNvPicPr>
          <p:nvPr/>
        </p:nvPicPr>
        <p:blipFill>
          <a:blip r:embed="rId3"/>
          <a:stretch>
            <a:fillRect/>
          </a:stretch>
        </p:blipFill>
        <p:spPr>
          <a:xfrm>
            <a:off x="5318234" y="782560"/>
            <a:ext cx="3549863" cy="5318695"/>
          </a:xfrm>
          <a:prstGeom prst="rect">
            <a:avLst/>
          </a:prstGeom>
        </p:spPr>
      </p:pic>
    </p:spTree>
    <p:extLst>
      <p:ext uri="{BB962C8B-B14F-4D97-AF65-F5344CB8AC3E}">
        <p14:creationId xmlns:p14="http://schemas.microsoft.com/office/powerpoint/2010/main" val="755855825"/>
      </p:ext>
    </p:extLst>
  </p:cSld>
  <p:clrMapOvr>
    <a:masterClrMapping/>
  </p:clrMapOvr>
  <mc:AlternateContent xmlns:mc="http://schemas.openxmlformats.org/markup-compatibility/2006" xmlns:p14="http://schemas.microsoft.com/office/powerpoint/2010/main">
    <mc:Choice Requires="p14">
      <p:transition spd="slow" p14:dur="2000" advTm="98139"/>
    </mc:Choice>
    <mc:Fallback xmlns="">
      <p:transition spd="slow" advTm="98139"/>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6D31AE-DFEF-4A62-B96D-A47455C072A7}"/>
              </a:ext>
            </a:extLst>
          </p:cNvPr>
          <p:cNvSpPr>
            <a:spLocks noGrp="1"/>
          </p:cNvSpPr>
          <p:nvPr>
            <p:ph type="title"/>
          </p:nvPr>
        </p:nvSpPr>
        <p:spPr>
          <a:xfrm>
            <a:off x="0" y="0"/>
            <a:ext cx="9144000" cy="639762"/>
          </a:xfrm>
        </p:spPr>
        <p:txBody>
          <a:bodyPr>
            <a:normAutofit fontScale="90000"/>
          </a:bodyPr>
          <a:lstStyle/>
          <a:p>
            <a:r>
              <a:rPr lang="en-US" dirty="0">
                <a:solidFill>
                  <a:srgbClr val="088196"/>
                </a:solidFill>
                <a:latin typeface="Bebas Neue" panose="020B0606020202050201" pitchFamily="34" charset="0"/>
              </a:rPr>
              <a:t>Recreational Boating Accidents</a:t>
            </a:r>
          </a:p>
        </p:txBody>
      </p:sp>
      <p:sp>
        <p:nvSpPr>
          <p:cNvPr id="4" name="Slide Number Placeholder 3">
            <a:extLst>
              <a:ext uri="{FF2B5EF4-FFF2-40B4-BE49-F238E27FC236}">
                <a16:creationId xmlns:a16="http://schemas.microsoft.com/office/drawing/2014/main" id="{7CDCD6F7-E5B5-40F1-B513-7F9AD3D2380E}"/>
              </a:ext>
            </a:extLst>
          </p:cNvPr>
          <p:cNvSpPr>
            <a:spLocks noGrp="1"/>
          </p:cNvSpPr>
          <p:nvPr>
            <p:ph type="sldNum" sz="quarter" idx="12"/>
          </p:nvPr>
        </p:nvSpPr>
        <p:spPr/>
        <p:txBody>
          <a:bodyPr/>
          <a:lstStyle/>
          <a:p>
            <a:fld id="{86F4255C-5B9E-4286-A6CA-8C7DE48236D7}" type="slidenum">
              <a:rPr lang="en-US" sz="1100" smtClean="0">
                <a:latin typeface="Arial" panose="020B0604020202020204" pitchFamily="34" charset="0"/>
                <a:cs typeface="Arial" panose="020B0604020202020204" pitchFamily="34" charset="0"/>
              </a:rPr>
              <a:pPr/>
              <a:t>12</a:t>
            </a:fld>
            <a:endParaRPr lang="en-US" sz="1100">
              <a:latin typeface="Arial" panose="020B0604020202020204" pitchFamily="34" charset="0"/>
              <a:cs typeface="Arial" panose="020B0604020202020204" pitchFamily="34" charset="0"/>
            </a:endParaRPr>
          </a:p>
        </p:txBody>
      </p:sp>
      <p:sp>
        <p:nvSpPr>
          <p:cNvPr id="6" name="Content Placeholder 1">
            <a:extLst>
              <a:ext uri="{FF2B5EF4-FFF2-40B4-BE49-F238E27FC236}">
                <a16:creationId xmlns:a16="http://schemas.microsoft.com/office/drawing/2014/main" id="{5332B3F4-42C0-4220-9BF2-D2471D5DC74A}"/>
              </a:ext>
            </a:extLst>
          </p:cNvPr>
          <p:cNvSpPr>
            <a:spLocks noGrp="1"/>
          </p:cNvSpPr>
          <p:nvPr>
            <p:ph idx="1"/>
          </p:nvPr>
        </p:nvSpPr>
        <p:spPr>
          <a:xfrm>
            <a:off x="135612" y="1165224"/>
            <a:ext cx="7876817" cy="4744086"/>
          </a:xfrm>
        </p:spPr>
        <p:txBody>
          <a:bodyPr vert="horz" lIns="91440" tIns="45720" rIns="91440" bIns="45720" rtlCol="0" anchor="t">
            <a:normAutofit/>
          </a:bodyPr>
          <a:lstStyle/>
          <a:p>
            <a:pPr marL="0" indent="0" algn="ctr">
              <a:buNone/>
            </a:pPr>
            <a:r>
              <a:rPr lang="en-US" sz="4000" dirty="0">
                <a:solidFill>
                  <a:schemeClr val="tx1"/>
                </a:solidFill>
                <a:latin typeface="Roboto" panose="02000000000000000000" pitchFamily="2" charset="0"/>
                <a:ea typeface="Roboto" panose="02000000000000000000" pitchFamily="2" charset="0"/>
              </a:rPr>
              <a:t>Thank you, be safe on the water, and always wear a life jacket!</a:t>
            </a:r>
            <a:endParaRPr lang="en-US" sz="2200" dirty="0">
              <a:solidFill>
                <a:schemeClr val="tx1"/>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708858028"/>
      </p:ext>
    </p:extLst>
  </p:cSld>
  <p:clrMapOvr>
    <a:masterClrMapping/>
  </p:clrMapOvr>
  <mc:AlternateContent xmlns:mc="http://schemas.openxmlformats.org/markup-compatibility/2006" xmlns:p14="http://schemas.microsoft.com/office/powerpoint/2010/main">
    <mc:Choice Requires="p14">
      <p:transition spd="slow" p14:dur="2000" advTm="16295"/>
    </mc:Choice>
    <mc:Fallback xmlns="">
      <p:transition spd="slow" advTm="16295"/>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639762"/>
          </a:xfrm>
        </p:spPr>
        <p:txBody>
          <a:bodyPr>
            <a:normAutofit fontScale="90000"/>
          </a:bodyPr>
          <a:lstStyle/>
          <a:p>
            <a:pPr algn="ctr"/>
            <a:r>
              <a:rPr lang="en-US" dirty="0">
                <a:solidFill>
                  <a:srgbClr val="088196"/>
                </a:solidFill>
                <a:latin typeface="Bebas Neue" panose="020B0606020202050201" pitchFamily="34" charset="0"/>
              </a:rPr>
              <a:t>The Two Sides of Boating</a:t>
            </a:r>
          </a:p>
        </p:txBody>
      </p:sp>
      <p:sp>
        <p:nvSpPr>
          <p:cNvPr id="4" name="Slide Number Placeholder 3"/>
          <p:cNvSpPr>
            <a:spLocks noGrp="1"/>
          </p:cNvSpPr>
          <p:nvPr>
            <p:ph type="sldNum" sz="quarter" idx="12"/>
          </p:nvPr>
        </p:nvSpPr>
        <p:spPr>
          <a:xfrm>
            <a:off x="70208" y="6400800"/>
            <a:ext cx="419100" cy="381000"/>
          </a:xfrm>
        </p:spPr>
        <p:txBody>
          <a:bodyPr/>
          <a:lstStyle/>
          <a:p>
            <a:fld id="{86F4255C-5B9E-4286-A6CA-8C7DE48236D7}" type="slidenum">
              <a:rPr lang="en-US" sz="1100" smtClean="0">
                <a:latin typeface="Arial" panose="020B0604020202020204" pitchFamily="34" charset="0"/>
                <a:cs typeface="Arial" panose="020B0604020202020204" pitchFamily="34" charset="0"/>
              </a:rPr>
              <a:pPr/>
              <a:t>2</a:t>
            </a:fld>
            <a:endParaRPr lang="en-US" sz="110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F77FFD4D-995B-43F7-BF95-7E725A308CC2}"/>
              </a:ext>
            </a:extLst>
          </p:cNvPr>
          <p:cNvSpPr txBox="1"/>
          <p:nvPr/>
        </p:nvSpPr>
        <p:spPr>
          <a:xfrm>
            <a:off x="0" y="943665"/>
            <a:ext cx="4583575" cy="2308324"/>
          </a:xfrm>
          <a:prstGeom prst="rect">
            <a:avLst/>
          </a:prstGeom>
          <a:noFill/>
        </p:spPr>
        <p:txBody>
          <a:bodyPr wrap="square" rtlCol="0" anchor="t">
            <a:spAutoFit/>
          </a:bodyPr>
          <a:lstStyle/>
          <a:p>
            <a:pPr marL="342900" indent="-342900">
              <a:buFont typeface="Arial" panose="020B0604020202020204" pitchFamily="34" charset="0"/>
              <a:buChar char="•"/>
            </a:pPr>
            <a:r>
              <a:rPr lang="en-US" sz="1600" dirty="0">
                <a:latin typeface="Roboto" panose="02000000000000000000" pitchFamily="2" charset="0"/>
                <a:ea typeface="Roboto" panose="02000000000000000000" pitchFamily="2" charset="0"/>
                <a:cs typeface="Arial" panose="020B0604020202020204" pitchFamily="34" charset="0"/>
              </a:rPr>
              <a:t>Recreational boating is one of America’s favorite pastimes </a:t>
            </a:r>
          </a:p>
          <a:p>
            <a:pPr marL="342900" indent="-342900">
              <a:buFont typeface="Arial" panose="020B0604020202020204" pitchFamily="34" charset="0"/>
              <a:buChar char="•"/>
            </a:pPr>
            <a:r>
              <a:rPr lang="en-US" sz="1600" dirty="0">
                <a:latin typeface="Roboto" panose="02000000000000000000" pitchFamily="2" charset="0"/>
                <a:ea typeface="Roboto" panose="02000000000000000000" pitchFamily="2" charset="0"/>
                <a:cs typeface="Arial" panose="020B0604020202020204" pitchFamily="34" charset="0"/>
              </a:rPr>
              <a:t>Annual economic impact of recreational boating averages around $170.3 billion a year  </a:t>
            </a:r>
          </a:p>
          <a:p>
            <a:pPr marL="342900" indent="-342900">
              <a:buFont typeface="Arial" panose="020B0604020202020204" pitchFamily="34" charset="0"/>
              <a:buChar char="•"/>
            </a:pPr>
            <a:r>
              <a:rPr lang="en-US" sz="1600" dirty="0">
                <a:latin typeface="Roboto" panose="02000000000000000000" pitchFamily="2" charset="0"/>
                <a:ea typeface="Roboto" panose="02000000000000000000" pitchFamily="2" charset="0"/>
                <a:cs typeface="Arial" panose="020B0604020202020204" pitchFamily="34" charset="0"/>
              </a:rPr>
              <a:t>Supports more that 691,149 workers and 35,277 business</a:t>
            </a:r>
          </a:p>
          <a:p>
            <a:pPr marL="342900" indent="-342900">
              <a:buFont typeface="Arial" panose="020B0604020202020204" pitchFamily="34" charset="0"/>
              <a:buChar char="•"/>
            </a:pPr>
            <a:r>
              <a:rPr lang="en-US" sz="1600" dirty="0">
                <a:latin typeface="Roboto" panose="02000000000000000000" pitchFamily="2" charset="0"/>
                <a:ea typeface="Roboto" panose="02000000000000000000" pitchFamily="2" charset="0"/>
                <a:cs typeface="Arial" panose="020B0604020202020204" pitchFamily="34" charset="0"/>
              </a:rPr>
              <a:t>~141.6 million Americans go boating each year </a:t>
            </a:r>
            <a:endParaRPr lang="en-US" sz="1200" dirty="0">
              <a:latin typeface="Roboto" panose="02000000000000000000" pitchFamily="2" charset="0"/>
              <a:ea typeface="Roboto" panose="02000000000000000000" pitchFamily="2" charset="0"/>
              <a:cs typeface="Arial" panose="020B0604020202020204" pitchFamily="34" charset="0"/>
            </a:endParaRPr>
          </a:p>
        </p:txBody>
      </p:sp>
      <p:pic>
        <p:nvPicPr>
          <p:cNvPr id="9" name="Picture 8" descr="A group of people in a small boat in a body of water&#10;&#10;Description automatically generated">
            <a:extLst>
              <a:ext uri="{FF2B5EF4-FFF2-40B4-BE49-F238E27FC236}">
                <a16:creationId xmlns:a16="http://schemas.microsoft.com/office/drawing/2014/main" id="{F4F217BE-6447-404D-82A0-430F085ED0DB}"/>
              </a:ext>
            </a:extLst>
          </p:cNvPr>
          <p:cNvPicPr>
            <a:picLocks noChangeAspect="1"/>
          </p:cNvPicPr>
          <p:nvPr/>
        </p:nvPicPr>
        <p:blipFill rotWithShape="1">
          <a:blip r:embed="rId3">
            <a:extLst>
              <a:ext uri="{28A0092B-C50C-407E-A947-70E740481C1C}">
                <a14:useLocalDpi xmlns:a14="http://schemas.microsoft.com/office/drawing/2010/main" val="0"/>
              </a:ext>
            </a:extLst>
          </a:blip>
          <a:srcRect b="6116"/>
          <a:stretch/>
        </p:blipFill>
        <p:spPr>
          <a:xfrm>
            <a:off x="316124" y="3414162"/>
            <a:ext cx="3926148" cy="2552588"/>
          </a:xfrm>
          <a:prstGeom prst="rect">
            <a:avLst/>
          </a:prstGeom>
        </p:spPr>
      </p:pic>
      <p:cxnSp>
        <p:nvCxnSpPr>
          <p:cNvPr id="11" name="Straight Connector 10">
            <a:extLst>
              <a:ext uri="{FF2B5EF4-FFF2-40B4-BE49-F238E27FC236}">
                <a16:creationId xmlns:a16="http://schemas.microsoft.com/office/drawing/2014/main" id="{236A8B66-41A9-45AD-820D-1B861329A1FD}"/>
              </a:ext>
            </a:extLst>
          </p:cNvPr>
          <p:cNvCxnSpPr/>
          <p:nvPr/>
        </p:nvCxnSpPr>
        <p:spPr>
          <a:xfrm>
            <a:off x="4606724" y="978061"/>
            <a:ext cx="0" cy="510443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2DEF276-AD5F-4CFD-AEE5-D43B857A123D}"/>
              </a:ext>
            </a:extLst>
          </p:cNvPr>
          <p:cNvSpPr txBox="1"/>
          <p:nvPr/>
        </p:nvSpPr>
        <p:spPr>
          <a:xfrm>
            <a:off x="4612511" y="971315"/>
            <a:ext cx="4531489" cy="1569660"/>
          </a:xfrm>
          <a:prstGeom prst="rect">
            <a:avLst/>
          </a:prstGeom>
          <a:noFill/>
        </p:spPr>
        <p:txBody>
          <a:bodyPr wrap="square" rtlCol="0" anchor="t">
            <a:spAutoFit/>
          </a:bodyPr>
          <a:lstStyle/>
          <a:p>
            <a:pPr marL="285750" indent="-285750">
              <a:buFont typeface="Arial" panose="020B0604020202020204" pitchFamily="34" charset="0"/>
              <a:buChar char="•"/>
            </a:pPr>
            <a:r>
              <a:rPr lang="en-US" sz="1600" dirty="0">
                <a:latin typeface="Roboto" panose="02000000000000000000" pitchFamily="2" charset="0"/>
                <a:ea typeface="Roboto" panose="02000000000000000000" pitchFamily="2" charset="0"/>
                <a:cs typeface="Arial" panose="020B0604020202020204" pitchFamily="34" charset="0"/>
              </a:rPr>
              <a:t>2018 there were over 5700 boating accidents on US waters  </a:t>
            </a:r>
          </a:p>
          <a:p>
            <a:pPr marL="285750" indent="-285750">
              <a:buFont typeface="Arial" panose="020B0604020202020204" pitchFamily="34" charset="0"/>
              <a:buChar char="•"/>
            </a:pPr>
            <a:r>
              <a:rPr lang="en-US" sz="1600" dirty="0">
                <a:latin typeface="Roboto" panose="02000000000000000000" pitchFamily="2" charset="0"/>
                <a:ea typeface="Roboto" panose="02000000000000000000" pitchFamily="2" charset="0"/>
                <a:cs typeface="Arial" panose="020B0604020202020204" pitchFamily="34" charset="0"/>
              </a:rPr>
              <a:t>Resulting in:</a:t>
            </a:r>
          </a:p>
          <a:p>
            <a:pPr marL="742950" lvl="1" indent="-285750">
              <a:buFont typeface="Arial" panose="020B0604020202020204" pitchFamily="34" charset="0"/>
              <a:buChar char="•"/>
            </a:pPr>
            <a:r>
              <a:rPr lang="en-US" sz="1600" dirty="0">
                <a:latin typeface="Roboto" panose="02000000000000000000" pitchFamily="2" charset="0"/>
                <a:ea typeface="Roboto" panose="02000000000000000000" pitchFamily="2" charset="0"/>
                <a:cs typeface="Arial" panose="020B0604020202020204" pitchFamily="34" charset="0"/>
              </a:rPr>
              <a:t>$46 million worth of damages</a:t>
            </a:r>
          </a:p>
          <a:p>
            <a:pPr marL="742950" lvl="1" indent="-285750">
              <a:buFont typeface="Arial" panose="020B0604020202020204" pitchFamily="34" charset="0"/>
              <a:buChar char="•"/>
            </a:pPr>
            <a:r>
              <a:rPr lang="en-US" sz="1600" dirty="0">
                <a:latin typeface="Roboto" panose="02000000000000000000" pitchFamily="2" charset="0"/>
                <a:ea typeface="Roboto" panose="02000000000000000000" pitchFamily="2" charset="0"/>
                <a:cs typeface="Arial" panose="020B0604020202020204" pitchFamily="34" charset="0"/>
              </a:rPr>
              <a:t>Over 680 deaths</a:t>
            </a:r>
          </a:p>
          <a:p>
            <a:pPr marL="742950" lvl="1" indent="-285750">
              <a:buFont typeface="Arial" panose="020B0604020202020204" pitchFamily="34" charset="0"/>
              <a:buChar char="•"/>
            </a:pPr>
            <a:r>
              <a:rPr lang="en-US" sz="1600" dirty="0">
                <a:latin typeface="Roboto" panose="02000000000000000000" pitchFamily="2" charset="0"/>
                <a:ea typeface="Roboto" panose="02000000000000000000" pitchFamily="2" charset="0"/>
                <a:cs typeface="Arial" panose="020B0604020202020204" pitchFamily="34" charset="0"/>
              </a:rPr>
              <a:t>Over 2,500 serious injuries</a:t>
            </a:r>
            <a:endParaRPr lang="en-US" sz="1200" dirty="0">
              <a:latin typeface="Roboto" panose="02000000000000000000" pitchFamily="2" charset="0"/>
              <a:ea typeface="Roboto" panose="02000000000000000000" pitchFamily="2" charset="0"/>
              <a:cs typeface="Arial" panose="020B0604020202020204" pitchFamily="34" charset="0"/>
            </a:endParaRPr>
          </a:p>
        </p:txBody>
      </p:sp>
      <p:pic>
        <p:nvPicPr>
          <p:cNvPr id="13" name="Picture 12">
            <a:extLst>
              <a:ext uri="{FF2B5EF4-FFF2-40B4-BE49-F238E27FC236}">
                <a16:creationId xmlns:a16="http://schemas.microsoft.com/office/drawing/2014/main" id="{785245CD-77FD-4CD0-BE2C-14CBEF6B4177}"/>
              </a:ext>
            </a:extLst>
          </p:cNvPr>
          <p:cNvPicPr>
            <a:picLocks noChangeAspect="1"/>
          </p:cNvPicPr>
          <p:nvPr/>
        </p:nvPicPr>
        <p:blipFill>
          <a:blip r:embed="rId4"/>
          <a:stretch>
            <a:fillRect/>
          </a:stretch>
        </p:blipFill>
        <p:spPr>
          <a:xfrm>
            <a:off x="4952215" y="3389554"/>
            <a:ext cx="3890841" cy="2589178"/>
          </a:xfrm>
          <a:prstGeom prst="rect">
            <a:avLst/>
          </a:prstGeom>
        </p:spPr>
      </p:pic>
    </p:spTree>
    <p:extLst>
      <p:ext uri="{BB962C8B-B14F-4D97-AF65-F5344CB8AC3E}">
        <p14:creationId xmlns:p14="http://schemas.microsoft.com/office/powerpoint/2010/main" val="1760489868"/>
      </p:ext>
    </p:extLst>
  </p:cSld>
  <p:clrMapOvr>
    <a:masterClrMapping/>
  </p:clrMapOvr>
  <mc:AlternateContent xmlns:mc="http://schemas.openxmlformats.org/markup-compatibility/2006" xmlns:p14="http://schemas.microsoft.com/office/powerpoint/2010/main">
    <mc:Choice Requires="p14">
      <p:transition spd="slow" p14:dur="2000" advTm="69374"/>
    </mc:Choice>
    <mc:Fallback xmlns="">
      <p:transition spd="slow" advTm="69374"/>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639762"/>
          </a:xfrm>
        </p:spPr>
        <p:txBody>
          <a:bodyPr>
            <a:normAutofit fontScale="90000"/>
          </a:bodyPr>
          <a:lstStyle/>
          <a:p>
            <a:r>
              <a:rPr lang="en-US" dirty="0">
                <a:solidFill>
                  <a:srgbClr val="088196"/>
                </a:solidFill>
                <a:latin typeface="Bebas Neue" panose="020B0606020202050201" pitchFamily="34" charset="0"/>
              </a:rPr>
              <a:t>Recreational Boating Accidents</a:t>
            </a:r>
          </a:p>
        </p:txBody>
      </p:sp>
      <p:sp>
        <p:nvSpPr>
          <p:cNvPr id="4" name="Slide Number Placeholder 3"/>
          <p:cNvSpPr>
            <a:spLocks noGrp="1"/>
          </p:cNvSpPr>
          <p:nvPr>
            <p:ph type="sldNum" sz="quarter" idx="12"/>
          </p:nvPr>
        </p:nvSpPr>
        <p:spPr>
          <a:xfrm>
            <a:off x="70208" y="6400800"/>
            <a:ext cx="419100" cy="381000"/>
          </a:xfrm>
        </p:spPr>
        <p:txBody>
          <a:bodyPr/>
          <a:lstStyle/>
          <a:p>
            <a:fld id="{86F4255C-5B9E-4286-A6CA-8C7DE48236D7}" type="slidenum">
              <a:rPr lang="en-US" sz="1100" smtClean="0">
                <a:latin typeface="Arial" panose="020B0604020202020204" pitchFamily="34" charset="0"/>
                <a:cs typeface="Arial" panose="020B0604020202020204" pitchFamily="34" charset="0"/>
              </a:rPr>
              <a:pPr/>
              <a:t>3</a:t>
            </a:fld>
            <a:endParaRPr lang="en-US" sz="1100">
              <a:latin typeface="Arial" panose="020B0604020202020204" pitchFamily="34" charset="0"/>
              <a:cs typeface="Arial" panose="020B0604020202020204" pitchFamily="34" charset="0"/>
            </a:endParaRPr>
          </a:p>
        </p:txBody>
      </p:sp>
      <p:sp>
        <p:nvSpPr>
          <p:cNvPr id="5" name="Text Placeholder 4"/>
          <p:cNvSpPr>
            <a:spLocks noGrp="1"/>
          </p:cNvSpPr>
          <p:nvPr>
            <p:ph type="body" sz="quarter" idx="13"/>
          </p:nvPr>
        </p:nvSpPr>
        <p:spPr/>
        <p:txBody>
          <a:bodyPr>
            <a:normAutofit lnSpcReduction="10000"/>
          </a:bodyPr>
          <a:lstStyle/>
          <a:p>
            <a:r>
              <a:rPr lang="en-US" dirty="0">
                <a:latin typeface="Roboto" panose="02000000000000000000" pitchFamily="2" charset="0"/>
                <a:ea typeface="Roboto" panose="02000000000000000000" pitchFamily="2" charset="0"/>
              </a:rPr>
              <a:t>Purpose &amp; Agenda</a:t>
            </a:r>
          </a:p>
        </p:txBody>
      </p:sp>
      <p:sp>
        <p:nvSpPr>
          <p:cNvPr id="2" name="TextBox 1"/>
          <p:cNvSpPr txBox="1"/>
          <p:nvPr/>
        </p:nvSpPr>
        <p:spPr>
          <a:xfrm>
            <a:off x="152400" y="1116449"/>
            <a:ext cx="8991600" cy="3970318"/>
          </a:xfrm>
          <a:prstGeom prst="rect">
            <a:avLst/>
          </a:prstGeom>
          <a:noFill/>
        </p:spPr>
        <p:txBody>
          <a:bodyPr wrap="square" rtlCol="0" anchor="t">
            <a:spAutoFit/>
          </a:bodyPr>
          <a:lstStyle/>
          <a:p>
            <a:r>
              <a:rPr lang="en-US" sz="2400" b="1" dirty="0">
                <a:latin typeface="Roboto" panose="02000000000000000000" pitchFamily="2" charset="0"/>
                <a:ea typeface="Roboto" panose="02000000000000000000" pitchFamily="2" charset="0"/>
                <a:cs typeface="Arial"/>
              </a:rPr>
              <a:t>Purpose</a:t>
            </a:r>
          </a:p>
          <a:p>
            <a:r>
              <a:rPr lang="en-US" sz="2000" dirty="0">
                <a:latin typeface="Roboto" panose="02000000000000000000" pitchFamily="2" charset="0"/>
                <a:ea typeface="Roboto" panose="02000000000000000000" pitchFamily="2" charset="0"/>
                <a:cs typeface="Arial"/>
              </a:rPr>
              <a:t>This brief is to offer a quick overview of our team’s journey from data acquisition to poster development which visualized recreational boating accident data from 2017 and 2018.</a:t>
            </a:r>
            <a:endParaRPr lang="en-US" sz="2000" dirty="0">
              <a:latin typeface="Roboto" panose="02000000000000000000" pitchFamily="2" charset="0"/>
              <a:ea typeface="Roboto" panose="02000000000000000000" pitchFamily="2" charset="0"/>
              <a:cs typeface="Arial" panose="020B0604020202020204" pitchFamily="34" charset="0"/>
            </a:endParaRPr>
          </a:p>
          <a:p>
            <a:endParaRPr lang="en-US" sz="2000" dirty="0">
              <a:latin typeface="Roboto" panose="02000000000000000000" pitchFamily="2" charset="0"/>
              <a:ea typeface="Roboto" panose="02000000000000000000" pitchFamily="2" charset="0"/>
              <a:cs typeface="Arial" panose="020B0604020202020204" pitchFamily="34" charset="0"/>
            </a:endParaRPr>
          </a:p>
          <a:p>
            <a:endParaRPr lang="en-US" sz="2400" dirty="0">
              <a:latin typeface="Roboto" panose="02000000000000000000" pitchFamily="2" charset="0"/>
              <a:ea typeface="Roboto" panose="02000000000000000000" pitchFamily="2" charset="0"/>
              <a:cs typeface="Arial" panose="020B0604020202020204" pitchFamily="34" charset="0"/>
            </a:endParaRPr>
          </a:p>
          <a:p>
            <a:r>
              <a:rPr lang="en-US" sz="2400" b="1" dirty="0">
                <a:latin typeface="Roboto" panose="02000000000000000000" pitchFamily="2" charset="0"/>
                <a:ea typeface="Roboto" panose="02000000000000000000" pitchFamily="2" charset="0"/>
                <a:cs typeface="Arial"/>
              </a:rPr>
              <a:t>Agenda</a:t>
            </a:r>
          </a:p>
          <a:p>
            <a:pPr marL="342900" indent="-342900">
              <a:buFont typeface="Arial" panose="020B0604020202020204" pitchFamily="34" charset="0"/>
              <a:buChar char="•"/>
            </a:pPr>
            <a:r>
              <a:rPr lang="en-US" sz="2000" dirty="0">
                <a:latin typeface="Roboto" panose="02000000000000000000" pitchFamily="2" charset="0"/>
                <a:ea typeface="Roboto" panose="02000000000000000000" pitchFamily="2" charset="0"/>
                <a:cs typeface="Arial"/>
              </a:rPr>
              <a:t>Road to poster development</a:t>
            </a:r>
          </a:p>
          <a:p>
            <a:pPr marL="342900" indent="-342900">
              <a:buFont typeface="Arial" panose="020B0604020202020204" pitchFamily="34" charset="0"/>
              <a:buChar char="•"/>
            </a:pPr>
            <a:r>
              <a:rPr lang="en-US" sz="2000" dirty="0">
                <a:latin typeface="Roboto" panose="02000000000000000000" pitchFamily="2" charset="0"/>
                <a:ea typeface="Roboto" panose="02000000000000000000" pitchFamily="2" charset="0"/>
                <a:cs typeface="Arial"/>
              </a:rPr>
              <a:t>Poster Taxonomy </a:t>
            </a:r>
            <a:endParaRPr lang="en-US" sz="2000" dirty="0">
              <a:latin typeface="Roboto" panose="02000000000000000000" pitchFamily="2" charset="0"/>
              <a:ea typeface="Roboto" panose="02000000000000000000" pitchFamily="2" charset="0"/>
              <a:cs typeface="Arial" panose="020B0604020202020204" pitchFamily="34" charset="0"/>
            </a:endParaRPr>
          </a:p>
          <a:p>
            <a:pPr marL="342900" indent="-342900">
              <a:buFont typeface="Arial" panose="020B0604020202020204" pitchFamily="34" charset="0"/>
              <a:buChar char="•"/>
            </a:pPr>
            <a:r>
              <a:rPr lang="en-US" sz="2000" dirty="0">
                <a:latin typeface="Roboto" panose="02000000000000000000" pitchFamily="2" charset="0"/>
                <a:ea typeface="Roboto" panose="02000000000000000000" pitchFamily="2" charset="0"/>
                <a:cs typeface="Arial"/>
              </a:rPr>
              <a:t>Key Visualization</a:t>
            </a:r>
          </a:p>
          <a:p>
            <a:pPr marL="342900" indent="-342900">
              <a:buFont typeface="Arial" panose="020B0604020202020204" pitchFamily="34" charset="0"/>
              <a:buChar char="•"/>
            </a:pPr>
            <a:r>
              <a:rPr lang="en-US" sz="2000" dirty="0">
                <a:latin typeface="Roboto" panose="02000000000000000000" pitchFamily="2" charset="0"/>
                <a:ea typeface="Roboto" panose="02000000000000000000" pitchFamily="2" charset="0"/>
                <a:cs typeface="Arial"/>
              </a:rPr>
              <a:t>Supporting Visualization</a:t>
            </a:r>
          </a:p>
          <a:p>
            <a:pPr marL="342900" indent="-342900">
              <a:buFont typeface="Arial" panose="020B0604020202020204" pitchFamily="34" charset="0"/>
              <a:buChar char="•"/>
            </a:pPr>
            <a:r>
              <a:rPr lang="en-US" sz="2000" dirty="0">
                <a:latin typeface="Roboto" panose="02000000000000000000" pitchFamily="2" charset="0"/>
                <a:ea typeface="Roboto" panose="02000000000000000000" pitchFamily="2" charset="0"/>
                <a:cs typeface="Arial"/>
              </a:rPr>
              <a:t>Closing</a:t>
            </a:r>
            <a:endParaRPr lang="en-US" sz="1400" dirty="0">
              <a:latin typeface="Roboto" panose="02000000000000000000" pitchFamily="2" charset="0"/>
              <a:ea typeface="Roboto" panose="02000000000000000000" pitchFamily="2" charset="0"/>
              <a:cs typeface="Arial"/>
            </a:endParaRPr>
          </a:p>
        </p:txBody>
      </p:sp>
    </p:spTree>
    <p:extLst>
      <p:ext uri="{BB962C8B-B14F-4D97-AF65-F5344CB8AC3E}">
        <p14:creationId xmlns:p14="http://schemas.microsoft.com/office/powerpoint/2010/main" val="2783370525"/>
      </p:ext>
    </p:extLst>
  </p:cSld>
  <p:clrMapOvr>
    <a:masterClrMapping/>
  </p:clrMapOvr>
  <mc:AlternateContent xmlns:mc="http://schemas.openxmlformats.org/markup-compatibility/2006" xmlns:p14="http://schemas.microsoft.com/office/powerpoint/2010/main">
    <mc:Choice Requires="p14">
      <p:transition spd="slow" p14:dur="2000" advTm="31864"/>
    </mc:Choice>
    <mc:Fallback xmlns="">
      <p:transition spd="slow" advTm="31864"/>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639762"/>
          </a:xfrm>
        </p:spPr>
        <p:txBody>
          <a:bodyPr>
            <a:normAutofit fontScale="90000"/>
          </a:bodyPr>
          <a:lstStyle/>
          <a:p>
            <a:r>
              <a:rPr lang="en-US" dirty="0">
                <a:solidFill>
                  <a:srgbClr val="088196"/>
                </a:solidFill>
                <a:latin typeface="Bebas Neue" panose="020B0606020202050201" pitchFamily="34" charset="0"/>
                <a:ea typeface="Roboto" panose="02000000000000000000" pitchFamily="2" charset="0"/>
              </a:rPr>
              <a:t>Recreational Boating Accidents</a:t>
            </a:r>
          </a:p>
        </p:txBody>
      </p:sp>
      <p:sp>
        <p:nvSpPr>
          <p:cNvPr id="4" name="Slide Number Placeholder 3"/>
          <p:cNvSpPr>
            <a:spLocks noGrp="1"/>
          </p:cNvSpPr>
          <p:nvPr>
            <p:ph type="sldNum" sz="quarter" idx="12"/>
          </p:nvPr>
        </p:nvSpPr>
        <p:spPr>
          <a:xfrm>
            <a:off x="70208" y="6400800"/>
            <a:ext cx="419100" cy="381000"/>
          </a:xfrm>
        </p:spPr>
        <p:txBody>
          <a:bodyPr/>
          <a:lstStyle/>
          <a:p>
            <a:fld id="{86F4255C-5B9E-4286-A6CA-8C7DE48236D7}" type="slidenum">
              <a:rPr lang="en-US" sz="1100" smtClean="0">
                <a:latin typeface="Arial" panose="020B0604020202020204" pitchFamily="34" charset="0"/>
                <a:cs typeface="Arial" panose="020B0604020202020204" pitchFamily="34" charset="0"/>
              </a:rPr>
              <a:pPr/>
              <a:t>4</a:t>
            </a:fld>
            <a:endParaRPr lang="en-US" sz="1100">
              <a:latin typeface="Arial" panose="020B0604020202020204" pitchFamily="34" charset="0"/>
              <a:cs typeface="Arial" panose="020B0604020202020204" pitchFamily="34" charset="0"/>
            </a:endParaRPr>
          </a:p>
        </p:txBody>
      </p:sp>
      <p:sp>
        <p:nvSpPr>
          <p:cNvPr id="5" name="Text Placeholder 4"/>
          <p:cNvSpPr>
            <a:spLocks noGrp="1"/>
          </p:cNvSpPr>
          <p:nvPr>
            <p:ph type="body" sz="quarter" idx="13"/>
          </p:nvPr>
        </p:nvSpPr>
        <p:spPr/>
        <p:txBody>
          <a:bodyPr>
            <a:normAutofit lnSpcReduction="10000"/>
          </a:bodyPr>
          <a:lstStyle/>
          <a:p>
            <a:r>
              <a:rPr lang="en-US" dirty="0">
                <a:latin typeface="Roboto" panose="02000000000000000000" pitchFamily="2" charset="0"/>
                <a:ea typeface="Roboto" panose="02000000000000000000" pitchFamily="2" charset="0"/>
              </a:rPr>
              <a:t>Road to Poster Development</a:t>
            </a:r>
          </a:p>
        </p:txBody>
      </p:sp>
      <p:sp>
        <p:nvSpPr>
          <p:cNvPr id="8" name="Rectangle 7">
            <a:extLst>
              <a:ext uri="{FF2B5EF4-FFF2-40B4-BE49-F238E27FC236}">
                <a16:creationId xmlns:a16="http://schemas.microsoft.com/office/drawing/2014/main" id="{279382D7-4D58-4FB6-84F0-528F161E7E29}"/>
              </a:ext>
            </a:extLst>
          </p:cNvPr>
          <p:cNvSpPr/>
          <p:nvPr/>
        </p:nvSpPr>
        <p:spPr>
          <a:xfrm>
            <a:off x="203142" y="1141954"/>
            <a:ext cx="1527982" cy="369332"/>
          </a:xfrm>
          <a:prstGeom prst="rect">
            <a:avLst/>
          </a:prstGeom>
        </p:spPr>
        <p:txBody>
          <a:bodyPr wrap="none">
            <a:spAutoFit/>
          </a:bodyPr>
          <a:lstStyle/>
          <a:p>
            <a:r>
              <a:rPr lang="en-US" dirty="0">
                <a:latin typeface="Roboto" panose="02000000000000000000" pitchFamily="2" charset="0"/>
                <a:ea typeface="Roboto" panose="02000000000000000000" pitchFamily="2" charset="0"/>
                <a:cs typeface="Arial" panose="020B0604020202020204" pitchFamily="34" charset="0"/>
              </a:rPr>
              <a:t>Checkpoint 1</a:t>
            </a:r>
            <a:endParaRPr lang="en-US" dirty="0"/>
          </a:p>
        </p:txBody>
      </p:sp>
      <p:sp>
        <p:nvSpPr>
          <p:cNvPr id="9" name="Rectangle 8">
            <a:extLst>
              <a:ext uri="{FF2B5EF4-FFF2-40B4-BE49-F238E27FC236}">
                <a16:creationId xmlns:a16="http://schemas.microsoft.com/office/drawing/2014/main" id="{3A1E9E98-2739-4774-AFCD-8757B6455631}"/>
              </a:ext>
            </a:extLst>
          </p:cNvPr>
          <p:cNvSpPr/>
          <p:nvPr/>
        </p:nvSpPr>
        <p:spPr>
          <a:xfrm>
            <a:off x="3308043" y="1141954"/>
            <a:ext cx="1527982" cy="369332"/>
          </a:xfrm>
          <a:prstGeom prst="rect">
            <a:avLst/>
          </a:prstGeom>
        </p:spPr>
        <p:txBody>
          <a:bodyPr wrap="none">
            <a:spAutoFit/>
          </a:bodyPr>
          <a:lstStyle/>
          <a:p>
            <a:r>
              <a:rPr lang="en-US" dirty="0">
                <a:latin typeface="Roboto" panose="02000000000000000000" pitchFamily="2" charset="0"/>
                <a:ea typeface="Roboto" panose="02000000000000000000" pitchFamily="2" charset="0"/>
                <a:cs typeface="Arial" panose="020B0604020202020204" pitchFamily="34" charset="0"/>
              </a:rPr>
              <a:t>Checkpoint 2</a:t>
            </a:r>
            <a:endParaRPr lang="en-US" dirty="0"/>
          </a:p>
        </p:txBody>
      </p:sp>
      <p:sp>
        <p:nvSpPr>
          <p:cNvPr id="13" name="TextBox 12">
            <a:extLst>
              <a:ext uri="{FF2B5EF4-FFF2-40B4-BE49-F238E27FC236}">
                <a16:creationId xmlns:a16="http://schemas.microsoft.com/office/drawing/2014/main" id="{F258F71A-A9F6-4961-829E-F8D3F65A6C2E}"/>
              </a:ext>
            </a:extLst>
          </p:cNvPr>
          <p:cNvSpPr txBox="1"/>
          <p:nvPr/>
        </p:nvSpPr>
        <p:spPr>
          <a:xfrm>
            <a:off x="1733550" y="1146072"/>
            <a:ext cx="2108075" cy="338554"/>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Proposal</a:t>
            </a:r>
          </a:p>
        </p:txBody>
      </p:sp>
      <p:sp>
        <p:nvSpPr>
          <p:cNvPr id="14" name="TextBox 13">
            <a:extLst>
              <a:ext uri="{FF2B5EF4-FFF2-40B4-BE49-F238E27FC236}">
                <a16:creationId xmlns:a16="http://schemas.microsoft.com/office/drawing/2014/main" id="{569BD424-750C-4C8B-B1C2-C2739C82DB5B}"/>
              </a:ext>
            </a:extLst>
          </p:cNvPr>
          <p:cNvSpPr txBox="1"/>
          <p:nvPr/>
        </p:nvSpPr>
        <p:spPr>
          <a:xfrm>
            <a:off x="3594415" y="1541726"/>
            <a:ext cx="5549585" cy="5078313"/>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Dataset: </a:t>
            </a: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Arial" panose="020B0604020202020204" pitchFamily="34" charset="0"/>
              </a:rPr>
              <a:t>Provided by U.S. Coast Guard; Access Database file for years 2017 and 2018; multiple tables; all states except California</a:t>
            </a: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Arial" panose="020B0604020202020204" pitchFamily="34" charset="0"/>
              </a:rPr>
              <a:t>Queried, normalized and exported to csv</a:t>
            </a: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Arial" panose="020B0604020202020204" pitchFamily="34" charset="0"/>
              </a:rPr>
              <a:t>11,865 observations; 36 features</a:t>
            </a: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Arial" panose="020B0604020202020204" pitchFamily="34" charset="0"/>
              </a:rPr>
              <a:t>Cleaned, wrangled and organized data in R; approximately 1000 lines of code </a:t>
            </a:r>
          </a:p>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Hypothesis: </a:t>
            </a:r>
            <a:r>
              <a:rPr lang="en-US" sz="1200" dirty="0">
                <a:latin typeface="Roboto" panose="02000000000000000000" pitchFamily="2" charset="0"/>
                <a:ea typeface="Roboto" panose="02000000000000000000" pitchFamily="2" charset="0"/>
                <a:cs typeface="Arial" panose="020B0604020202020204" pitchFamily="34" charset="0"/>
              </a:rPr>
              <a:t>We expected to see that most accidents occur due to a lack of operator experience, heavy traffic, poor weather or light conditions, or the use of alcohol. </a:t>
            </a:r>
          </a:p>
          <a:p>
            <a:endParaRPr lang="en-US" sz="1200" dirty="0">
              <a:latin typeface="Roboto" panose="02000000000000000000" pitchFamily="2" charset="0"/>
              <a:ea typeface="Roboto" panose="02000000000000000000" pitchFamily="2" charset="0"/>
              <a:cs typeface="Arial" panose="020B0604020202020204" pitchFamily="34" charset="0"/>
            </a:endParaRPr>
          </a:p>
          <a:p>
            <a:r>
              <a:rPr lang="en-US" sz="1200" dirty="0">
                <a:latin typeface="Roboto" panose="02000000000000000000" pitchFamily="2" charset="0"/>
                <a:ea typeface="Roboto" panose="02000000000000000000" pitchFamily="2" charset="0"/>
                <a:cs typeface="Arial" panose="020B0604020202020204" pitchFamily="34" charset="0"/>
              </a:rPr>
              <a:t>We hoped to validate this thesis and learn the extent to which boater attention to waterway conditions can reduce accidents from happening.  </a:t>
            </a:r>
          </a:p>
          <a:p>
            <a:endParaRPr lang="en-US" sz="1400" dirty="0">
              <a:solidFill>
                <a:srgbClr val="D6670B"/>
              </a:solidFill>
              <a:latin typeface="Roboto" panose="02000000000000000000" pitchFamily="2" charset="0"/>
              <a:ea typeface="Roboto" panose="02000000000000000000" pitchFamily="2" charset="0"/>
              <a:cs typeface="Arial" panose="020B0604020202020204" pitchFamily="34" charset="0"/>
            </a:endParaRPr>
          </a:p>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Audience: </a:t>
            </a:r>
            <a:r>
              <a:rPr lang="en-US" sz="1200" dirty="0">
                <a:latin typeface="Roboto" panose="02000000000000000000" pitchFamily="2" charset="0"/>
                <a:ea typeface="Roboto" panose="02000000000000000000" pitchFamily="2" charset="0"/>
                <a:cs typeface="Arial" panose="020B0604020202020204" pitchFamily="34" charset="0"/>
              </a:rPr>
              <a:t>All boaters or people that are enjoy U.S. waterways.  One impact that COVID-19 had on the 2020 boating season is that demand is at an all time high for boats.  Boat brokers across the country are reporting record numbers, and some manufacturers are struggling to keep up.  This means there is a surge in new boaters which means the water has become more dangerous with an increase of inexperienced boaters.</a:t>
            </a:r>
          </a:p>
          <a:p>
            <a:endParaRPr lang="en-US" sz="1400" dirty="0">
              <a:latin typeface="Roboto" panose="02000000000000000000" pitchFamily="2" charset="0"/>
              <a:ea typeface="Roboto" panose="02000000000000000000" pitchFamily="2" charset="0"/>
              <a:cs typeface="Arial" panose="020B0604020202020204" pitchFamily="34" charset="0"/>
            </a:endParaRPr>
          </a:p>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Research Questions:</a:t>
            </a:r>
          </a:p>
          <a:p>
            <a:pPr marL="228600" indent="-228600">
              <a:buAutoNum type="arabicPeriod"/>
            </a:pPr>
            <a:r>
              <a:rPr lang="en-US" sz="1200" dirty="0">
                <a:latin typeface="Roboto" panose="02000000000000000000" pitchFamily="2" charset="0"/>
                <a:ea typeface="Roboto" panose="02000000000000000000" pitchFamily="2" charset="0"/>
                <a:cs typeface="Arial" panose="020B0604020202020204" pitchFamily="34" charset="0"/>
              </a:rPr>
              <a:t>What are the boating accident outcomes and how many are there?</a:t>
            </a:r>
          </a:p>
          <a:p>
            <a:pPr marL="228600" indent="-228600">
              <a:buAutoNum type="arabicPeriod"/>
            </a:pPr>
            <a:r>
              <a:rPr lang="en-US" sz="1200" dirty="0">
                <a:latin typeface="Roboto" panose="02000000000000000000" pitchFamily="2" charset="0"/>
                <a:ea typeface="Roboto" panose="02000000000000000000" pitchFamily="2" charset="0"/>
                <a:cs typeface="Arial" panose="020B0604020202020204" pitchFamily="34" charset="0"/>
              </a:rPr>
              <a:t>What happened?                     </a:t>
            </a:r>
          </a:p>
          <a:p>
            <a:pPr marL="228600" indent="-228600">
              <a:buAutoNum type="arabicPeriod"/>
            </a:pPr>
            <a:r>
              <a:rPr lang="en-US" sz="1200" dirty="0">
                <a:latin typeface="Roboto" panose="02000000000000000000" pitchFamily="2" charset="0"/>
                <a:ea typeface="Roboto" panose="02000000000000000000" pitchFamily="2" charset="0"/>
                <a:cs typeface="Arial" panose="020B0604020202020204" pitchFamily="34" charset="0"/>
              </a:rPr>
              <a:t>What was the cause?</a:t>
            </a:r>
          </a:p>
          <a:p>
            <a:endParaRPr lang="en-US" sz="1600" dirty="0">
              <a:solidFill>
                <a:srgbClr val="D6670B"/>
              </a:solidFill>
              <a:latin typeface="Roboto" panose="02000000000000000000" pitchFamily="2" charset="0"/>
              <a:ea typeface="Roboto" panose="02000000000000000000" pitchFamily="2" charset="0"/>
              <a:cs typeface="Arial" panose="020B0604020202020204" pitchFamily="34" charset="0"/>
            </a:endParaRPr>
          </a:p>
        </p:txBody>
      </p:sp>
      <p:pic>
        <p:nvPicPr>
          <p:cNvPr id="17" name="Picture 16">
            <a:extLst>
              <a:ext uri="{FF2B5EF4-FFF2-40B4-BE49-F238E27FC236}">
                <a16:creationId xmlns:a16="http://schemas.microsoft.com/office/drawing/2014/main" id="{29058B8A-6C65-4C24-B884-36DEBFB54055}"/>
              </a:ext>
            </a:extLst>
          </p:cNvPr>
          <p:cNvPicPr>
            <a:picLocks noChangeAspect="1"/>
          </p:cNvPicPr>
          <p:nvPr/>
        </p:nvPicPr>
        <p:blipFill rotWithShape="1">
          <a:blip r:embed="rId3"/>
          <a:srcRect l="5571" t="5503" r="4568" b="8147"/>
          <a:stretch/>
        </p:blipFill>
        <p:spPr>
          <a:xfrm>
            <a:off x="275773" y="1727201"/>
            <a:ext cx="2699942" cy="3077029"/>
          </a:xfrm>
          <a:prstGeom prst="rect">
            <a:avLst/>
          </a:prstGeom>
          <a:ln>
            <a:solidFill>
              <a:srgbClr val="044A57"/>
            </a:solidFill>
          </a:ln>
        </p:spPr>
      </p:pic>
    </p:spTree>
    <p:extLst>
      <p:ext uri="{BB962C8B-B14F-4D97-AF65-F5344CB8AC3E}">
        <p14:creationId xmlns:p14="http://schemas.microsoft.com/office/powerpoint/2010/main" val="1847417899"/>
      </p:ext>
    </p:extLst>
  </p:cSld>
  <p:clrMapOvr>
    <a:masterClrMapping/>
  </p:clrMapOvr>
  <mc:AlternateContent xmlns:mc="http://schemas.openxmlformats.org/markup-compatibility/2006" xmlns:p14="http://schemas.microsoft.com/office/powerpoint/2010/main">
    <mc:Choice Requires="p14">
      <p:transition spd="slow" p14:dur="2000" advTm="73842"/>
    </mc:Choice>
    <mc:Fallback xmlns="">
      <p:transition spd="slow" advTm="7384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639762"/>
          </a:xfrm>
        </p:spPr>
        <p:txBody>
          <a:bodyPr>
            <a:normAutofit fontScale="90000"/>
          </a:bodyPr>
          <a:lstStyle/>
          <a:p>
            <a:r>
              <a:rPr lang="en-US" dirty="0">
                <a:solidFill>
                  <a:srgbClr val="088196"/>
                </a:solidFill>
                <a:latin typeface="Bebas Neue" panose="020B0606020202050201" pitchFamily="34" charset="0"/>
                <a:ea typeface="Roboto" panose="02000000000000000000" pitchFamily="2" charset="0"/>
              </a:rPr>
              <a:t>Recreational Boating Accidents</a:t>
            </a:r>
          </a:p>
        </p:txBody>
      </p:sp>
      <p:sp>
        <p:nvSpPr>
          <p:cNvPr id="4" name="Slide Number Placeholder 3"/>
          <p:cNvSpPr>
            <a:spLocks noGrp="1"/>
          </p:cNvSpPr>
          <p:nvPr>
            <p:ph type="sldNum" sz="quarter" idx="12"/>
          </p:nvPr>
        </p:nvSpPr>
        <p:spPr>
          <a:xfrm>
            <a:off x="70208" y="6400800"/>
            <a:ext cx="419100" cy="381000"/>
          </a:xfrm>
        </p:spPr>
        <p:txBody>
          <a:bodyPr/>
          <a:lstStyle/>
          <a:p>
            <a:fld id="{86F4255C-5B9E-4286-A6CA-8C7DE48236D7}" type="slidenum">
              <a:rPr lang="en-US" sz="1100" smtClean="0">
                <a:latin typeface="Arial" panose="020B0604020202020204" pitchFamily="34" charset="0"/>
                <a:cs typeface="Arial" panose="020B0604020202020204" pitchFamily="34" charset="0"/>
              </a:rPr>
              <a:pPr/>
              <a:t>5</a:t>
            </a:fld>
            <a:endParaRPr lang="en-US" sz="1100">
              <a:latin typeface="Arial" panose="020B0604020202020204" pitchFamily="34" charset="0"/>
              <a:cs typeface="Arial" panose="020B0604020202020204" pitchFamily="34" charset="0"/>
            </a:endParaRPr>
          </a:p>
        </p:txBody>
      </p:sp>
      <p:sp>
        <p:nvSpPr>
          <p:cNvPr id="5" name="Text Placeholder 4"/>
          <p:cNvSpPr>
            <a:spLocks noGrp="1"/>
          </p:cNvSpPr>
          <p:nvPr>
            <p:ph type="body" sz="quarter" idx="13"/>
          </p:nvPr>
        </p:nvSpPr>
        <p:spPr/>
        <p:txBody>
          <a:bodyPr>
            <a:normAutofit lnSpcReduction="10000"/>
          </a:bodyPr>
          <a:lstStyle/>
          <a:p>
            <a:r>
              <a:rPr lang="en-US" dirty="0">
                <a:latin typeface="Roboto" panose="02000000000000000000" pitchFamily="2" charset="0"/>
                <a:ea typeface="Roboto" panose="02000000000000000000" pitchFamily="2" charset="0"/>
              </a:rPr>
              <a:t>Road to Poster Development</a:t>
            </a:r>
          </a:p>
        </p:txBody>
      </p:sp>
      <p:pic>
        <p:nvPicPr>
          <p:cNvPr id="7" name="Picture 6">
            <a:extLst>
              <a:ext uri="{FF2B5EF4-FFF2-40B4-BE49-F238E27FC236}">
                <a16:creationId xmlns:a16="http://schemas.microsoft.com/office/drawing/2014/main" id="{E45994F5-9C7D-436B-AD22-7609EF8BDA48}"/>
              </a:ext>
            </a:extLst>
          </p:cNvPr>
          <p:cNvPicPr>
            <a:picLocks noChangeAspect="1"/>
          </p:cNvPicPr>
          <p:nvPr/>
        </p:nvPicPr>
        <p:blipFill>
          <a:blip r:embed="rId3"/>
          <a:stretch>
            <a:fillRect/>
          </a:stretch>
        </p:blipFill>
        <p:spPr>
          <a:xfrm>
            <a:off x="313668" y="1517775"/>
            <a:ext cx="2498836" cy="3331781"/>
          </a:xfrm>
          <a:prstGeom prst="rect">
            <a:avLst/>
          </a:prstGeom>
          <a:ln>
            <a:solidFill>
              <a:srgbClr val="044A57"/>
            </a:solidFill>
          </a:ln>
        </p:spPr>
      </p:pic>
      <p:sp>
        <p:nvSpPr>
          <p:cNvPr id="8" name="Rectangle 7">
            <a:extLst>
              <a:ext uri="{FF2B5EF4-FFF2-40B4-BE49-F238E27FC236}">
                <a16:creationId xmlns:a16="http://schemas.microsoft.com/office/drawing/2014/main" id="{279382D7-4D58-4FB6-84F0-528F161E7E29}"/>
              </a:ext>
            </a:extLst>
          </p:cNvPr>
          <p:cNvSpPr/>
          <p:nvPr/>
        </p:nvSpPr>
        <p:spPr>
          <a:xfrm>
            <a:off x="203142" y="1141954"/>
            <a:ext cx="1527982" cy="369332"/>
          </a:xfrm>
          <a:prstGeom prst="rect">
            <a:avLst/>
          </a:prstGeom>
        </p:spPr>
        <p:txBody>
          <a:bodyPr wrap="none">
            <a:spAutoFit/>
          </a:bodyPr>
          <a:lstStyle/>
          <a:p>
            <a:r>
              <a:rPr lang="en-US" dirty="0">
                <a:latin typeface="Roboto" panose="02000000000000000000" pitchFamily="2" charset="0"/>
                <a:ea typeface="Roboto" panose="02000000000000000000" pitchFamily="2" charset="0"/>
                <a:cs typeface="Arial" panose="020B0604020202020204" pitchFamily="34" charset="0"/>
              </a:rPr>
              <a:t>Checkpoint 3</a:t>
            </a:r>
            <a:endParaRPr lang="en-US" dirty="0"/>
          </a:p>
        </p:txBody>
      </p:sp>
      <p:sp>
        <p:nvSpPr>
          <p:cNvPr id="9" name="Rectangle 8">
            <a:extLst>
              <a:ext uri="{FF2B5EF4-FFF2-40B4-BE49-F238E27FC236}">
                <a16:creationId xmlns:a16="http://schemas.microsoft.com/office/drawing/2014/main" id="{3A1E9E98-2739-4774-AFCD-8757B6455631}"/>
              </a:ext>
            </a:extLst>
          </p:cNvPr>
          <p:cNvSpPr/>
          <p:nvPr/>
        </p:nvSpPr>
        <p:spPr>
          <a:xfrm>
            <a:off x="3366099" y="1141954"/>
            <a:ext cx="1527982" cy="369332"/>
          </a:xfrm>
          <a:prstGeom prst="rect">
            <a:avLst/>
          </a:prstGeom>
        </p:spPr>
        <p:txBody>
          <a:bodyPr wrap="none">
            <a:spAutoFit/>
          </a:bodyPr>
          <a:lstStyle/>
          <a:p>
            <a:r>
              <a:rPr lang="en-US" dirty="0">
                <a:latin typeface="Roboto" panose="02000000000000000000" pitchFamily="2" charset="0"/>
                <a:ea typeface="Roboto" panose="02000000000000000000" pitchFamily="2" charset="0"/>
                <a:cs typeface="Arial" panose="020B0604020202020204" pitchFamily="34" charset="0"/>
              </a:rPr>
              <a:t>Checkpoint 4</a:t>
            </a:r>
            <a:endParaRPr lang="en-US" dirty="0"/>
          </a:p>
        </p:txBody>
      </p:sp>
      <p:pic>
        <p:nvPicPr>
          <p:cNvPr id="11" name="Picture 10">
            <a:extLst>
              <a:ext uri="{FF2B5EF4-FFF2-40B4-BE49-F238E27FC236}">
                <a16:creationId xmlns:a16="http://schemas.microsoft.com/office/drawing/2014/main" id="{6A9EDAE7-0298-41FF-AB89-4C78CB875568}"/>
              </a:ext>
            </a:extLst>
          </p:cNvPr>
          <p:cNvPicPr>
            <a:picLocks noChangeAspect="1"/>
          </p:cNvPicPr>
          <p:nvPr/>
        </p:nvPicPr>
        <p:blipFill>
          <a:blip r:embed="rId4"/>
          <a:stretch>
            <a:fillRect/>
          </a:stretch>
        </p:blipFill>
        <p:spPr>
          <a:xfrm>
            <a:off x="3454267" y="1508912"/>
            <a:ext cx="2679833" cy="4123993"/>
          </a:xfrm>
          <a:prstGeom prst="rect">
            <a:avLst/>
          </a:prstGeom>
          <a:ln>
            <a:solidFill>
              <a:srgbClr val="044A57"/>
            </a:solidFill>
          </a:ln>
        </p:spPr>
      </p:pic>
      <p:pic>
        <p:nvPicPr>
          <p:cNvPr id="12" name="Picture 11">
            <a:extLst>
              <a:ext uri="{FF2B5EF4-FFF2-40B4-BE49-F238E27FC236}">
                <a16:creationId xmlns:a16="http://schemas.microsoft.com/office/drawing/2014/main" id="{B1FA921D-16C6-466D-BC83-52F8D9285F1A}"/>
              </a:ext>
            </a:extLst>
          </p:cNvPr>
          <p:cNvPicPr>
            <a:picLocks noChangeAspect="1"/>
          </p:cNvPicPr>
          <p:nvPr/>
        </p:nvPicPr>
        <p:blipFill>
          <a:blip r:embed="rId5"/>
          <a:stretch>
            <a:fillRect/>
          </a:stretch>
        </p:blipFill>
        <p:spPr>
          <a:xfrm>
            <a:off x="6302218" y="1504497"/>
            <a:ext cx="2669680" cy="4143829"/>
          </a:xfrm>
          <a:prstGeom prst="rect">
            <a:avLst/>
          </a:prstGeom>
          <a:ln>
            <a:solidFill>
              <a:srgbClr val="044A57"/>
            </a:solidFill>
          </a:ln>
        </p:spPr>
      </p:pic>
      <p:sp>
        <p:nvSpPr>
          <p:cNvPr id="13" name="TextBox 12">
            <a:extLst>
              <a:ext uri="{FF2B5EF4-FFF2-40B4-BE49-F238E27FC236}">
                <a16:creationId xmlns:a16="http://schemas.microsoft.com/office/drawing/2014/main" id="{F258F71A-A9F6-4961-829E-F8D3F65A6C2E}"/>
              </a:ext>
            </a:extLst>
          </p:cNvPr>
          <p:cNvSpPr txBox="1"/>
          <p:nvPr/>
        </p:nvSpPr>
        <p:spPr>
          <a:xfrm>
            <a:off x="1733550" y="1146072"/>
            <a:ext cx="2108075" cy="338554"/>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Ideation</a:t>
            </a:r>
          </a:p>
        </p:txBody>
      </p:sp>
      <p:sp>
        <p:nvSpPr>
          <p:cNvPr id="14" name="TextBox 13">
            <a:extLst>
              <a:ext uri="{FF2B5EF4-FFF2-40B4-BE49-F238E27FC236}">
                <a16:creationId xmlns:a16="http://schemas.microsoft.com/office/drawing/2014/main" id="{569BD424-750C-4C8B-B1C2-C2739C82DB5B}"/>
              </a:ext>
            </a:extLst>
          </p:cNvPr>
          <p:cNvSpPr txBox="1"/>
          <p:nvPr/>
        </p:nvSpPr>
        <p:spPr>
          <a:xfrm>
            <a:off x="4848225" y="1146072"/>
            <a:ext cx="4295775" cy="338554"/>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Business Rules (data) / Branding Guidelines</a:t>
            </a:r>
          </a:p>
        </p:txBody>
      </p:sp>
    </p:spTree>
    <p:extLst>
      <p:ext uri="{BB962C8B-B14F-4D97-AF65-F5344CB8AC3E}">
        <p14:creationId xmlns:p14="http://schemas.microsoft.com/office/powerpoint/2010/main" val="1579317699"/>
      </p:ext>
    </p:extLst>
  </p:cSld>
  <p:clrMapOvr>
    <a:masterClrMapping/>
  </p:clrMapOvr>
  <mc:AlternateContent xmlns:mc="http://schemas.openxmlformats.org/markup-compatibility/2006" xmlns:p14="http://schemas.microsoft.com/office/powerpoint/2010/main">
    <mc:Choice Requires="p14">
      <p:transition spd="slow" p14:dur="2000" advTm="73842"/>
    </mc:Choice>
    <mc:Fallback xmlns="">
      <p:transition spd="slow" advTm="73842"/>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639762"/>
          </a:xfrm>
        </p:spPr>
        <p:txBody>
          <a:bodyPr>
            <a:normAutofit fontScale="90000"/>
          </a:bodyPr>
          <a:lstStyle/>
          <a:p>
            <a:r>
              <a:rPr lang="en-US" dirty="0">
                <a:solidFill>
                  <a:srgbClr val="088196"/>
                </a:solidFill>
                <a:latin typeface="Bebas Neue" panose="020B0606020202050201" pitchFamily="34" charset="0"/>
                <a:ea typeface="Roboto" panose="02000000000000000000" pitchFamily="2" charset="0"/>
              </a:rPr>
              <a:t>Recreational Boating Accidents</a:t>
            </a:r>
          </a:p>
        </p:txBody>
      </p:sp>
      <p:sp>
        <p:nvSpPr>
          <p:cNvPr id="4" name="Slide Number Placeholder 3"/>
          <p:cNvSpPr>
            <a:spLocks noGrp="1"/>
          </p:cNvSpPr>
          <p:nvPr>
            <p:ph type="sldNum" sz="quarter" idx="12"/>
          </p:nvPr>
        </p:nvSpPr>
        <p:spPr>
          <a:xfrm>
            <a:off x="70208" y="6400800"/>
            <a:ext cx="419100" cy="381000"/>
          </a:xfrm>
        </p:spPr>
        <p:txBody>
          <a:bodyPr/>
          <a:lstStyle/>
          <a:p>
            <a:fld id="{86F4255C-5B9E-4286-A6CA-8C7DE48236D7}" type="slidenum">
              <a:rPr lang="en-US" sz="1100" smtClean="0">
                <a:latin typeface="Arial" panose="020B0604020202020204" pitchFamily="34" charset="0"/>
                <a:cs typeface="Arial" panose="020B0604020202020204" pitchFamily="34" charset="0"/>
              </a:rPr>
              <a:pPr/>
              <a:t>6</a:t>
            </a:fld>
            <a:endParaRPr lang="en-US" sz="1100">
              <a:latin typeface="Arial" panose="020B0604020202020204" pitchFamily="34" charset="0"/>
              <a:cs typeface="Arial" panose="020B0604020202020204" pitchFamily="34" charset="0"/>
            </a:endParaRPr>
          </a:p>
        </p:txBody>
      </p:sp>
      <p:sp>
        <p:nvSpPr>
          <p:cNvPr id="5" name="Text Placeholder 4"/>
          <p:cNvSpPr>
            <a:spLocks noGrp="1"/>
          </p:cNvSpPr>
          <p:nvPr>
            <p:ph type="body" sz="quarter" idx="13"/>
          </p:nvPr>
        </p:nvSpPr>
        <p:spPr/>
        <p:txBody>
          <a:bodyPr>
            <a:normAutofit lnSpcReduction="10000"/>
          </a:bodyPr>
          <a:lstStyle/>
          <a:p>
            <a:r>
              <a:rPr lang="en-US" dirty="0">
                <a:latin typeface="Roboto" panose="02000000000000000000" pitchFamily="2" charset="0"/>
                <a:ea typeface="Roboto" panose="02000000000000000000" pitchFamily="2" charset="0"/>
              </a:rPr>
              <a:t>Poster Taxonomy</a:t>
            </a:r>
          </a:p>
        </p:txBody>
      </p:sp>
      <p:sp>
        <p:nvSpPr>
          <p:cNvPr id="7" name="TextBox 6">
            <a:extLst>
              <a:ext uri="{FF2B5EF4-FFF2-40B4-BE49-F238E27FC236}">
                <a16:creationId xmlns:a16="http://schemas.microsoft.com/office/drawing/2014/main" id="{0DF762F0-DE90-467D-B8CF-568BDE65F9E2}"/>
              </a:ext>
            </a:extLst>
          </p:cNvPr>
          <p:cNvSpPr txBox="1"/>
          <p:nvPr/>
        </p:nvSpPr>
        <p:spPr>
          <a:xfrm>
            <a:off x="7035925" y="1022418"/>
            <a:ext cx="2108075" cy="338554"/>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Title/Author Section</a:t>
            </a:r>
          </a:p>
        </p:txBody>
      </p:sp>
      <p:sp>
        <p:nvSpPr>
          <p:cNvPr id="8" name="TextBox 7">
            <a:extLst>
              <a:ext uri="{FF2B5EF4-FFF2-40B4-BE49-F238E27FC236}">
                <a16:creationId xmlns:a16="http://schemas.microsoft.com/office/drawing/2014/main" id="{0823596E-460F-4FA8-BAD7-0077A4C219E3}"/>
              </a:ext>
            </a:extLst>
          </p:cNvPr>
          <p:cNvSpPr txBox="1"/>
          <p:nvPr/>
        </p:nvSpPr>
        <p:spPr>
          <a:xfrm>
            <a:off x="1035017" y="1788500"/>
            <a:ext cx="2108075" cy="584775"/>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Story and primary research questions</a:t>
            </a:r>
          </a:p>
        </p:txBody>
      </p:sp>
      <p:sp>
        <p:nvSpPr>
          <p:cNvPr id="9" name="TextBox 8">
            <a:extLst>
              <a:ext uri="{FF2B5EF4-FFF2-40B4-BE49-F238E27FC236}">
                <a16:creationId xmlns:a16="http://schemas.microsoft.com/office/drawing/2014/main" id="{D63E63D2-6DA9-416B-8DF5-29F250030FC7}"/>
              </a:ext>
            </a:extLst>
          </p:cNvPr>
          <p:cNvSpPr txBox="1"/>
          <p:nvPr/>
        </p:nvSpPr>
        <p:spPr>
          <a:xfrm>
            <a:off x="1035017" y="2960982"/>
            <a:ext cx="1672192" cy="1815882"/>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Key Visualization: Research Question 1</a:t>
            </a:r>
          </a:p>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(Dual Donut with </a:t>
            </a:r>
          </a:p>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Bar breakouts)</a:t>
            </a:r>
          </a:p>
        </p:txBody>
      </p:sp>
      <p:sp>
        <p:nvSpPr>
          <p:cNvPr id="10" name="Left Brace 9">
            <a:extLst>
              <a:ext uri="{FF2B5EF4-FFF2-40B4-BE49-F238E27FC236}">
                <a16:creationId xmlns:a16="http://schemas.microsoft.com/office/drawing/2014/main" id="{90373E54-B6E8-4454-8990-F8BB743B9920}"/>
              </a:ext>
            </a:extLst>
          </p:cNvPr>
          <p:cNvSpPr/>
          <p:nvPr/>
        </p:nvSpPr>
        <p:spPr>
          <a:xfrm>
            <a:off x="2925377" y="2447925"/>
            <a:ext cx="122623" cy="2530475"/>
          </a:xfrm>
          <a:prstGeom prst="leftBrace">
            <a:avLst/>
          </a:prstGeom>
          <a:ln>
            <a:solidFill>
              <a:srgbClr val="D6670B"/>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63BCFBAF-9FAA-47F5-AA9A-CA042DA475B8}"/>
              </a:ext>
            </a:extLst>
          </p:cNvPr>
          <p:cNvSpPr txBox="1"/>
          <p:nvPr/>
        </p:nvSpPr>
        <p:spPr>
          <a:xfrm>
            <a:off x="1035017" y="5084603"/>
            <a:ext cx="2108075" cy="584775"/>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Complimentary Summary Stats</a:t>
            </a:r>
          </a:p>
        </p:txBody>
      </p:sp>
      <p:sp>
        <p:nvSpPr>
          <p:cNvPr id="12" name="TextBox 11">
            <a:extLst>
              <a:ext uri="{FF2B5EF4-FFF2-40B4-BE49-F238E27FC236}">
                <a16:creationId xmlns:a16="http://schemas.microsoft.com/office/drawing/2014/main" id="{BF4989E4-0E0D-432A-BCAE-4CB78903EF03}"/>
              </a:ext>
            </a:extLst>
          </p:cNvPr>
          <p:cNvSpPr txBox="1"/>
          <p:nvPr/>
        </p:nvSpPr>
        <p:spPr>
          <a:xfrm>
            <a:off x="1026224" y="5764540"/>
            <a:ext cx="2108075" cy="338554"/>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Summary Findings</a:t>
            </a:r>
          </a:p>
        </p:txBody>
      </p:sp>
      <p:sp>
        <p:nvSpPr>
          <p:cNvPr id="13" name="TextBox 12">
            <a:extLst>
              <a:ext uri="{FF2B5EF4-FFF2-40B4-BE49-F238E27FC236}">
                <a16:creationId xmlns:a16="http://schemas.microsoft.com/office/drawing/2014/main" id="{E771ACE2-FDDC-4E19-AAAF-3E4578C26EB1}"/>
              </a:ext>
            </a:extLst>
          </p:cNvPr>
          <p:cNvSpPr txBox="1"/>
          <p:nvPr/>
        </p:nvSpPr>
        <p:spPr>
          <a:xfrm>
            <a:off x="7035925" y="1900602"/>
            <a:ext cx="2108075" cy="338554"/>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Data and Audience</a:t>
            </a:r>
          </a:p>
        </p:txBody>
      </p:sp>
      <p:sp>
        <p:nvSpPr>
          <p:cNvPr id="14" name="TextBox 13">
            <a:extLst>
              <a:ext uri="{FF2B5EF4-FFF2-40B4-BE49-F238E27FC236}">
                <a16:creationId xmlns:a16="http://schemas.microsoft.com/office/drawing/2014/main" id="{A5EFF86D-EDEB-4121-A511-F1285A01DE1F}"/>
              </a:ext>
            </a:extLst>
          </p:cNvPr>
          <p:cNvSpPr txBox="1"/>
          <p:nvPr/>
        </p:nvSpPr>
        <p:spPr>
          <a:xfrm>
            <a:off x="7024880" y="2705168"/>
            <a:ext cx="2108075" cy="1077218"/>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Supporting Visualization: Research Question 2</a:t>
            </a:r>
          </a:p>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(Chord Diagram)</a:t>
            </a:r>
          </a:p>
        </p:txBody>
      </p:sp>
      <p:sp>
        <p:nvSpPr>
          <p:cNvPr id="16" name="Left Brace 15">
            <a:extLst>
              <a:ext uri="{FF2B5EF4-FFF2-40B4-BE49-F238E27FC236}">
                <a16:creationId xmlns:a16="http://schemas.microsoft.com/office/drawing/2014/main" id="{EE08DBAE-8E07-4A94-941F-0E0D41F7C668}"/>
              </a:ext>
            </a:extLst>
          </p:cNvPr>
          <p:cNvSpPr/>
          <p:nvPr/>
        </p:nvSpPr>
        <p:spPr>
          <a:xfrm rot="10800000">
            <a:off x="6817473" y="4010025"/>
            <a:ext cx="88152" cy="1028700"/>
          </a:xfrm>
          <a:prstGeom prst="leftBrace">
            <a:avLst/>
          </a:prstGeom>
          <a:ln>
            <a:solidFill>
              <a:srgbClr val="D6670B"/>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CB3CE7F2-6398-4954-BD8D-84E8ACE44F1D}"/>
              </a:ext>
            </a:extLst>
          </p:cNvPr>
          <p:cNvSpPr txBox="1"/>
          <p:nvPr/>
        </p:nvSpPr>
        <p:spPr>
          <a:xfrm>
            <a:off x="7024880" y="4143443"/>
            <a:ext cx="2108075" cy="1077218"/>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Supporting Visualization: Research Question 3</a:t>
            </a:r>
          </a:p>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(Stacked Bar)</a:t>
            </a:r>
          </a:p>
        </p:txBody>
      </p:sp>
      <p:sp>
        <p:nvSpPr>
          <p:cNvPr id="18" name="Left Brace 17">
            <a:extLst>
              <a:ext uri="{FF2B5EF4-FFF2-40B4-BE49-F238E27FC236}">
                <a16:creationId xmlns:a16="http://schemas.microsoft.com/office/drawing/2014/main" id="{C6337DA6-B1BC-48C2-A455-1FE5B0648AD3}"/>
              </a:ext>
            </a:extLst>
          </p:cNvPr>
          <p:cNvSpPr/>
          <p:nvPr/>
        </p:nvSpPr>
        <p:spPr>
          <a:xfrm rot="10800000">
            <a:off x="6817471" y="2495549"/>
            <a:ext cx="145303" cy="1343025"/>
          </a:xfrm>
          <a:prstGeom prst="leftBrace">
            <a:avLst/>
          </a:prstGeom>
          <a:ln>
            <a:solidFill>
              <a:srgbClr val="D6670B"/>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2597B628-7A61-405A-A07A-0645F6ACAE39}"/>
              </a:ext>
            </a:extLst>
          </p:cNvPr>
          <p:cNvSpPr txBox="1"/>
          <p:nvPr/>
        </p:nvSpPr>
        <p:spPr>
          <a:xfrm>
            <a:off x="1044700" y="972458"/>
            <a:ext cx="2108075" cy="830997"/>
          </a:xfrm>
          <a:prstGeom prst="rect">
            <a:avLst/>
          </a:prstGeom>
          <a:noFill/>
        </p:spPr>
        <p:txBody>
          <a:bodyPr wrap="square" rtlCol="0" anchor="t">
            <a:spAutoFit/>
          </a:bodyPr>
          <a:lstStyle/>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24 x 35 Artboard</a:t>
            </a:r>
          </a:p>
          <a:p>
            <a:r>
              <a:rPr lang="en-US" sz="1600" dirty="0">
                <a:solidFill>
                  <a:srgbClr val="D6670B"/>
                </a:solidFill>
                <a:latin typeface="Roboto" panose="02000000000000000000" pitchFamily="2" charset="0"/>
                <a:ea typeface="Roboto" panose="02000000000000000000" pitchFamily="2" charset="0"/>
                <a:cs typeface="Arial" panose="020B0604020202020204" pitchFamily="34" charset="0"/>
              </a:rPr>
              <a:t>CMYK color space (built for print)</a:t>
            </a:r>
          </a:p>
        </p:txBody>
      </p:sp>
      <p:pic>
        <p:nvPicPr>
          <p:cNvPr id="21" name="Picture 20">
            <a:extLst>
              <a:ext uri="{FF2B5EF4-FFF2-40B4-BE49-F238E27FC236}">
                <a16:creationId xmlns:a16="http://schemas.microsoft.com/office/drawing/2014/main" id="{4F90B9FB-95EC-447D-9B89-6E8C008AAD2C}"/>
              </a:ext>
            </a:extLst>
          </p:cNvPr>
          <p:cNvPicPr>
            <a:picLocks noChangeAspect="1"/>
          </p:cNvPicPr>
          <p:nvPr/>
        </p:nvPicPr>
        <p:blipFill>
          <a:blip r:embed="rId3"/>
          <a:stretch>
            <a:fillRect/>
          </a:stretch>
        </p:blipFill>
        <p:spPr>
          <a:xfrm>
            <a:off x="3184428" y="928914"/>
            <a:ext cx="3518090" cy="5283200"/>
          </a:xfrm>
          <a:prstGeom prst="rect">
            <a:avLst/>
          </a:prstGeom>
        </p:spPr>
      </p:pic>
      <p:sp>
        <p:nvSpPr>
          <p:cNvPr id="2" name="Left Brace 1">
            <a:extLst>
              <a:ext uri="{FF2B5EF4-FFF2-40B4-BE49-F238E27FC236}">
                <a16:creationId xmlns:a16="http://schemas.microsoft.com/office/drawing/2014/main" id="{877068D3-8C58-4723-9EED-DD0C19ABC890}"/>
              </a:ext>
            </a:extLst>
          </p:cNvPr>
          <p:cNvSpPr/>
          <p:nvPr/>
        </p:nvSpPr>
        <p:spPr>
          <a:xfrm>
            <a:off x="2928309" y="1732085"/>
            <a:ext cx="113830" cy="620345"/>
          </a:xfrm>
          <a:prstGeom prst="leftBrace">
            <a:avLst/>
          </a:prstGeom>
          <a:ln>
            <a:solidFill>
              <a:srgbClr val="D6670B"/>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2" name="Left Brace 21">
            <a:extLst>
              <a:ext uri="{FF2B5EF4-FFF2-40B4-BE49-F238E27FC236}">
                <a16:creationId xmlns:a16="http://schemas.microsoft.com/office/drawing/2014/main" id="{369C0FF6-90CE-47BD-AEAE-51D35D954D63}"/>
              </a:ext>
            </a:extLst>
          </p:cNvPr>
          <p:cNvSpPr/>
          <p:nvPr/>
        </p:nvSpPr>
        <p:spPr>
          <a:xfrm>
            <a:off x="2928309" y="5178669"/>
            <a:ext cx="113829" cy="444500"/>
          </a:xfrm>
          <a:prstGeom prst="leftBrace">
            <a:avLst/>
          </a:prstGeom>
          <a:ln>
            <a:solidFill>
              <a:srgbClr val="D6670B"/>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 name="Left Brace 5">
            <a:extLst>
              <a:ext uri="{FF2B5EF4-FFF2-40B4-BE49-F238E27FC236}">
                <a16:creationId xmlns:a16="http://schemas.microsoft.com/office/drawing/2014/main" id="{D0BE6551-E0B5-4681-9A89-6B87D7A69A41}"/>
              </a:ext>
            </a:extLst>
          </p:cNvPr>
          <p:cNvSpPr/>
          <p:nvPr/>
        </p:nvSpPr>
        <p:spPr>
          <a:xfrm>
            <a:off x="2931239" y="5726723"/>
            <a:ext cx="113829" cy="444500"/>
          </a:xfrm>
          <a:prstGeom prst="leftBrace">
            <a:avLst/>
          </a:prstGeom>
          <a:ln>
            <a:solidFill>
              <a:srgbClr val="D6670B"/>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5" name="Left Brace 14">
            <a:extLst>
              <a:ext uri="{FF2B5EF4-FFF2-40B4-BE49-F238E27FC236}">
                <a16:creationId xmlns:a16="http://schemas.microsoft.com/office/drawing/2014/main" id="{6B90CA59-4AB0-40B1-8963-147D04E388D4}"/>
              </a:ext>
            </a:extLst>
          </p:cNvPr>
          <p:cNvSpPr/>
          <p:nvPr/>
        </p:nvSpPr>
        <p:spPr>
          <a:xfrm rot="10800000">
            <a:off x="6835025" y="1752601"/>
            <a:ext cx="113830" cy="620345"/>
          </a:xfrm>
          <a:prstGeom prst="leftBrace">
            <a:avLst/>
          </a:prstGeom>
          <a:ln>
            <a:solidFill>
              <a:srgbClr val="D6670B"/>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5" name="Left Brace 24">
            <a:extLst>
              <a:ext uri="{FF2B5EF4-FFF2-40B4-BE49-F238E27FC236}">
                <a16:creationId xmlns:a16="http://schemas.microsoft.com/office/drawing/2014/main" id="{D1E521F1-C9B3-4591-AA8B-57EFB20D5A7D}"/>
              </a:ext>
            </a:extLst>
          </p:cNvPr>
          <p:cNvSpPr/>
          <p:nvPr/>
        </p:nvSpPr>
        <p:spPr>
          <a:xfrm rot="10800000">
            <a:off x="6835025" y="970085"/>
            <a:ext cx="113830" cy="620345"/>
          </a:xfrm>
          <a:prstGeom prst="leftBrace">
            <a:avLst/>
          </a:prstGeom>
          <a:ln>
            <a:solidFill>
              <a:srgbClr val="D6670B"/>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4157742862"/>
      </p:ext>
    </p:extLst>
  </p:cSld>
  <p:clrMapOvr>
    <a:masterClrMapping/>
  </p:clrMapOvr>
  <mc:AlternateContent xmlns:mc="http://schemas.openxmlformats.org/markup-compatibility/2006" xmlns:p14="http://schemas.microsoft.com/office/powerpoint/2010/main">
    <mc:Choice Requires="p14">
      <p:transition spd="slow" p14:dur="2000" advTm="73842"/>
    </mc:Choice>
    <mc:Fallback xmlns="">
      <p:transition spd="slow" advTm="7384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639762"/>
          </a:xfrm>
        </p:spPr>
        <p:txBody>
          <a:bodyPr>
            <a:normAutofit fontScale="90000"/>
          </a:bodyPr>
          <a:lstStyle/>
          <a:p>
            <a:r>
              <a:rPr lang="en-US" dirty="0">
                <a:solidFill>
                  <a:srgbClr val="088196"/>
                </a:solidFill>
                <a:latin typeface="Bebas Neue" panose="020B0606020202050201" pitchFamily="34" charset="0"/>
              </a:rPr>
              <a:t>Recreational Boating Accidents</a:t>
            </a:r>
          </a:p>
        </p:txBody>
      </p:sp>
      <p:sp>
        <p:nvSpPr>
          <p:cNvPr id="4" name="Slide Number Placeholder 3"/>
          <p:cNvSpPr>
            <a:spLocks noGrp="1"/>
          </p:cNvSpPr>
          <p:nvPr>
            <p:ph type="sldNum" sz="quarter" idx="12"/>
          </p:nvPr>
        </p:nvSpPr>
        <p:spPr>
          <a:xfrm>
            <a:off x="70208" y="6400800"/>
            <a:ext cx="419100" cy="381000"/>
          </a:xfrm>
        </p:spPr>
        <p:txBody>
          <a:bodyPr/>
          <a:lstStyle/>
          <a:p>
            <a:fld id="{86F4255C-5B9E-4286-A6CA-8C7DE48236D7}" type="slidenum">
              <a:rPr lang="en-US" sz="1100" smtClean="0">
                <a:latin typeface="Arial" panose="020B0604020202020204" pitchFamily="34" charset="0"/>
                <a:cs typeface="Arial" panose="020B0604020202020204" pitchFamily="34" charset="0"/>
              </a:rPr>
              <a:pPr/>
              <a:t>7</a:t>
            </a:fld>
            <a:endParaRPr lang="en-US" sz="1100" dirty="0">
              <a:latin typeface="Arial" panose="020B0604020202020204" pitchFamily="34" charset="0"/>
              <a:cs typeface="Arial" panose="020B0604020202020204" pitchFamily="34" charset="0"/>
            </a:endParaRPr>
          </a:p>
        </p:txBody>
      </p:sp>
      <p:sp>
        <p:nvSpPr>
          <p:cNvPr id="5" name="Text Placeholder 4"/>
          <p:cNvSpPr>
            <a:spLocks noGrp="1"/>
          </p:cNvSpPr>
          <p:nvPr>
            <p:ph type="body" sz="quarter" idx="13"/>
          </p:nvPr>
        </p:nvSpPr>
        <p:spPr/>
        <p:txBody>
          <a:bodyPr vert="horz" lIns="228600" tIns="137160" rIns="91440" bIns="45720" rtlCol="0" anchor="t">
            <a:normAutofit lnSpcReduction="10000"/>
          </a:bodyPr>
          <a:lstStyle/>
          <a:p>
            <a:r>
              <a:rPr lang="en-US" dirty="0">
                <a:latin typeface="Roboto" panose="02000000000000000000" pitchFamily="2" charset="0"/>
                <a:ea typeface="Roboto" panose="02000000000000000000" pitchFamily="2" charset="0"/>
                <a:cs typeface="Arial"/>
              </a:rPr>
              <a:t>Outcomes of Boating Accidents</a:t>
            </a:r>
            <a:endParaRPr lang="en-US" dirty="0">
              <a:latin typeface="Roboto" panose="02000000000000000000" pitchFamily="2" charset="0"/>
              <a:ea typeface="Roboto" panose="02000000000000000000" pitchFamily="2" charset="0"/>
            </a:endParaRPr>
          </a:p>
        </p:txBody>
      </p:sp>
      <p:pic>
        <p:nvPicPr>
          <p:cNvPr id="8" name="Picture 7">
            <a:extLst>
              <a:ext uri="{FF2B5EF4-FFF2-40B4-BE49-F238E27FC236}">
                <a16:creationId xmlns:a16="http://schemas.microsoft.com/office/drawing/2014/main" id="{5E2EA6BC-15B9-4D64-9322-D2CA98710C42}"/>
              </a:ext>
            </a:extLst>
          </p:cNvPr>
          <p:cNvPicPr>
            <a:picLocks noChangeAspect="1"/>
          </p:cNvPicPr>
          <p:nvPr/>
        </p:nvPicPr>
        <p:blipFill rotWithShape="1">
          <a:blip r:embed="rId3"/>
          <a:srcRect l="1309"/>
          <a:stretch/>
        </p:blipFill>
        <p:spPr>
          <a:xfrm>
            <a:off x="4656082" y="656676"/>
            <a:ext cx="4162095" cy="5618817"/>
          </a:xfrm>
          <a:prstGeom prst="rect">
            <a:avLst/>
          </a:prstGeom>
        </p:spPr>
      </p:pic>
      <p:sp>
        <p:nvSpPr>
          <p:cNvPr id="6" name="TextBox 5">
            <a:extLst>
              <a:ext uri="{FF2B5EF4-FFF2-40B4-BE49-F238E27FC236}">
                <a16:creationId xmlns:a16="http://schemas.microsoft.com/office/drawing/2014/main" id="{427A5043-FB12-4304-909E-B7099D25B362}"/>
              </a:ext>
            </a:extLst>
          </p:cNvPr>
          <p:cNvSpPr txBox="1"/>
          <p:nvPr/>
        </p:nvSpPr>
        <p:spPr>
          <a:xfrm>
            <a:off x="325822" y="1397675"/>
            <a:ext cx="4017577"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latin typeface="Roboto" panose="02000000000000000000"/>
              </a:rPr>
              <a:t>Dual donut show 2 years accidents</a:t>
            </a:r>
          </a:p>
          <a:p>
            <a:pPr algn="l"/>
            <a:endParaRPr lang="en-US" dirty="0">
              <a:latin typeface="Roboto" panose="02000000000000000000"/>
            </a:endParaRPr>
          </a:p>
          <a:p>
            <a:pPr algn="l"/>
            <a:r>
              <a:rPr lang="en-US" dirty="0">
                <a:latin typeface="Roboto" panose="02000000000000000000"/>
              </a:rPr>
              <a:t>Proportion almost same in 2 years</a:t>
            </a:r>
          </a:p>
          <a:p>
            <a:pPr algn="l"/>
            <a:endParaRPr lang="en-US" dirty="0">
              <a:latin typeface="Roboto" panose="02000000000000000000"/>
            </a:endParaRPr>
          </a:p>
          <a:p>
            <a:pPr algn="l"/>
            <a:r>
              <a:rPr lang="en-US" dirty="0">
                <a:latin typeface="Roboto" panose="02000000000000000000"/>
              </a:rPr>
              <a:t>Most only accident and injury</a:t>
            </a:r>
          </a:p>
          <a:p>
            <a:pPr algn="l"/>
            <a:endParaRPr lang="en-US" dirty="0"/>
          </a:p>
          <a:p>
            <a:pPr algn="l"/>
            <a:endParaRPr lang="en-US" dirty="0"/>
          </a:p>
        </p:txBody>
      </p:sp>
    </p:spTree>
    <p:extLst>
      <p:ext uri="{BB962C8B-B14F-4D97-AF65-F5344CB8AC3E}">
        <p14:creationId xmlns:p14="http://schemas.microsoft.com/office/powerpoint/2010/main" val="1121557090"/>
      </p:ext>
    </p:extLst>
  </p:cSld>
  <p:clrMapOvr>
    <a:masterClrMapping/>
  </p:clrMapOvr>
  <mc:AlternateContent xmlns:mc="http://schemas.openxmlformats.org/markup-compatibility/2006" xmlns:p14="http://schemas.microsoft.com/office/powerpoint/2010/main">
    <mc:Choice Requires="p14">
      <p:transition spd="slow" p14:dur="2000" advTm="167878"/>
    </mc:Choice>
    <mc:Fallback xmlns="">
      <p:transition spd="slow" advTm="16787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creenshot of a cell phone&#10;&#10;Description automatically generated">
            <a:extLst>
              <a:ext uri="{FF2B5EF4-FFF2-40B4-BE49-F238E27FC236}">
                <a16:creationId xmlns:a16="http://schemas.microsoft.com/office/drawing/2014/main" id="{0B18A44C-32A0-4434-9AFF-FEE015BB68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792162"/>
            <a:ext cx="3864311" cy="3332769"/>
          </a:xfrm>
        </p:spPr>
      </p:pic>
      <p:sp>
        <p:nvSpPr>
          <p:cNvPr id="3" name="Title 2">
            <a:extLst>
              <a:ext uri="{FF2B5EF4-FFF2-40B4-BE49-F238E27FC236}">
                <a16:creationId xmlns:a16="http://schemas.microsoft.com/office/drawing/2014/main" id="{CAAF8B1C-B60E-43B0-92E1-4D8FA9B0042F}"/>
              </a:ext>
            </a:extLst>
          </p:cNvPr>
          <p:cNvSpPr>
            <a:spLocks noGrp="1"/>
          </p:cNvSpPr>
          <p:nvPr>
            <p:ph type="title"/>
          </p:nvPr>
        </p:nvSpPr>
        <p:spPr/>
        <p:txBody>
          <a:bodyPr>
            <a:normAutofit fontScale="90000"/>
          </a:bodyPr>
          <a:lstStyle/>
          <a:p>
            <a:r>
              <a:rPr lang="en-US" dirty="0">
                <a:solidFill>
                  <a:srgbClr val="088196"/>
                </a:solidFill>
                <a:latin typeface="Bebas Neue" panose="020B0606020202050201" pitchFamily="34" charset="0"/>
              </a:rPr>
              <a:t>Recreational Boating Accidents</a:t>
            </a:r>
            <a:endParaRPr lang="en-US" dirty="0"/>
          </a:p>
        </p:txBody>
      </p:sp>
      <p:sp>
        <p:nvSpPr>
          <p:cNvPr id="4" name="Slide Number Placeholder 3">
            <a:extLst>
              <a:ext uri="{FF2B5EF4-FFF2-40B4-BE49-F238E27FC236}">
                <a16:creationId xmlns:a16="http://schemas.microsoft.com/office/drawing/2014/main" id="{5184AFBF-02F0-465D-861D-BB4D225CFF3E}"/>
              </a:ext>
            </a:extLst>
          </p:cNvPr>
          <p:cNvSpPr>
            <a:spLocks noGrp="1"/>
          </p:cNvSpPr>
          <p:nvPr>
            <p:ph type="sldNum" sz="quarter" idx="12"/>
          </p:nvPr>
        </p:nvSpPr>
        <p:spPr/>
        <p:txBody>
          <a:bodyPr/>
          <a:lstStyle/>
          <a:p>
            <a:fld id="{86F4255C-5B9E-4286-A6CA-8C7DE48236D7}" type="slidenum">
              <a:rPr lang="en-US" sz="1100" smtClean="0">
                <a:latin typeface="Arial" panose="020B0604020202020204" pitchFamily="34" charset="0"/>
                <a:cs typeface="Arial" panose="020B0604020202020204" pitchFamily="34" charset="0"/>
              </a:rPr>
              <a:pPr/>
              <a:t>8</a:t>
            </a:fld>
            <a:endParaRPr lang="en-US" sz="1100" dirty="0">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2278A6BA-C229-4E0A-9ECE-E7FDD2B8F7DC}"/>
              </a:ext>
            </a:extLst>
          </p:cNvPr>
          <p:cNvSpPr>
            <a:spLocks noGrp="1"/>
          </p:cNvSpPr>
          <p:nvPr>
            <p:ph type="body" sz="quarter" idx="13"/>
          </p:nvPr>
        </p:nvSpPr>
        <p:spPr/>
        <p:txBody>
          <a:bodyPr>
            <a:normAutofit lnSpcReduction="10000"/>
          </a:bodyPr>
          <a:lstStyle/>
          <a:p>
            <a:r>
              <a:rPr lang="en-US" dirty="0">
                <a:latin typeface="Roboto" panose="02000000000000000000" pitchFamily="2" charset="0"/>
                <a:ea typeface="Roboto" panose="02000000000000000000" pitchFamily="2" charset="0"/>
                <a:cs typeface="Arial"/>
              </a:rPr>
              <a:t>Cause of injury and death</a:t>
            </a:r>
            <a:endParaRPr lang="en-US" dirty="0">
              <a:latin typeface="Roboto" panose="02000000000000000000" pitchFamily="2" charset="0"/>
              <a:ea typeface="Roboto" panose="02000000000000000000" pitchFamily="2" charset="0"/>
            </a:endParaRPr>
          </a:p>
          <a:p>
            <a:endParaRPr lang="en-US" dirty="0"/>
          </a:p>
        </p:txBody>
      </p:sp>
      <p:pic>
        <p:nvPicPr>
          <p:cNvPr id="9" name="Picture 8" descr="A screenshot of a cell phone&#10;&#10;Description automatically generated">
            <a:extLst>
              <a:ext uri="{FF2B5EF4-FFF2-40B4-BE49-F238E27FC236}">
                <a16:creationId xmlns:a16="http://schemas.microsoft.com/office/drawing/2014/main" id="{5D181C1C-CED2-427B-BEB7-D746F77CBE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4112" y="3138081"/>
            <a:ext cx="4213708" cy="3094277"/>
          </a:xfrm>
          <a:prstGeom prst="rect">
            <a:avLst/>
          </a:prstGeom>
        </p:spPr>
      </p:pic>
      <p:sp>
        <p:nvSpPr>
          <p:cNvPr id="11" name="TextBox 10">
            <a:extLst>
              <a:ext uri="{FF2B5EF4-FFF2-40B4-BE49-F238E27FC236}">
                <a16:creationId xmlns:a16="http://schemas.microsoft.com/office/drawing/2014/main" id="{A90DCA10-20E7-442B-8CD4-4199B860E97F}"/>
              </a:ext>
            </a:extLst>
          </p:cNvPr>
          <p:cNvSpPr txBox="1"/>
          <p:nvPr/>
        </p:nvSpPr>
        <p:spPr>
          <a:xfrm>
            <a:off x="3705726" y="1165224"/>
            <a:ext cx="5342021" cy="2031325"/>
          </a:xfrm>
          <a:prstGeom prst="rect">
            <a:avLst/>
          </a:prstGeom>
          <a:noFill/>
        </p:spPr>
        <p:txBody>
          <a:bodyPr wrap="square" rtlCol="0">
            <a:spAutoFit/>
          </a:bodyPr>
          <a:lstStyle/>
          <a:p>
            <a:r>
              <a:rPr lang="en-US" dirty="0">
                <a:latin typeface="Roboto" panose="02000000000000000000"/>
              </a:rPr>
              <a:t>2 bar plots show the distribution of  injury and death cause</a:t>
            </a:r>
          </a:p>
          <a:p>
            <a:endParaRPr lang="en-US" dirty="0">
              <a:latin typeface="Roboto" panose="02000000000000000000"/>
            </a:endParaRPr>
          </a:p>
          <a:p>
            <a:endParaRPr lang="en-US" dirty="0">
              <a:latin typeface="Roboto" panose="02000000000000000000"/>
            </a:endParaRPr>
          </a:p>
          <a:p>
            <a:r>
              <a:rPr lang="en-US" dirty="0">
                <a:latin typeface="Roboto" panose="02000000000000000000"/>
              </a:rPr>
              <a:t>Many injury appears with not big counts difference</a:t>
            </a:r>
          </a:p>
          <a:p>
            <a:endParaRPr lang="en-US" dirty="0"/>
          </a:p>
          <a:p>
            <a:endParaRPr lang="en-US" dirty="0"/>
          </a:p>
        </p:txBody>
      </p:sp>
      <p:sp>
        <p:nvSpPr>
          <p:cNvPr id="12" name="TextBox 11">
            <a:extLst>
              <a:ext uri="{FF2B5EF4-FFF2-40B4-BE49-F238E27FC236}">
                <a16:creationId xmlns:a16="http://schemas.microsoft.com/office/drawing/2014/main" id="{EB2DA6B7-CB4F-4450-8348-65F671699210}"/>
              </a:ext>
            </a:extLst>
          </p:cNvPr>
          <p:cNvSpPr txBox="1"/>
          <p:nvPr/>
        </p:nvSpPr>
        <p:spPr>
          <a:xfrm>
            <a:off x="489307" y="4343400"/>
            <a:ext cx="4467703" cy="923330"/>
          </a:xfrm>
          <a:prstGeom prst="rect">
            <a:avLst/>
          </a:prstGeom>
          <a:noFill/>
        </p:spPr>
        <p:txBody>
          <a:bodyPr wrap="square" rtlCol="0">
            <a:spAutoFit/>
          </a:bodyPr>
          <a:lstStyle/>
          <a:p>
            <a:r>
              <a:rPr lang="en-US" dirty="0">
                <a:latin typeface="Roboto" panose="02000000000000000000"/>
              </a:rPr>
              <a:t>About ¾ are drowning, and ¼ are trauma</a:t>
            </a:r>
          </a:p>
          <a:p>
            <a:endParaRPr lang="en-US" dirty="0">
              <a:latin typeface="Roboto" panose="02000000000000000000"/>
            </a:endParaRPr>
          </a:p>
          <a:p>
            <a:r>
              <a:rPr lang="en-US" dirty="0">
                <a:latin typeface="Roboto" panose="02000000000000000000"/>
              </a:rPr>
              <a:t>Other cause take little propo</a:t>
            </a:r>
            <a:r>
              <a:rPr lang="en-US" altLang="zh-CN" dirty="0">
                <a:latin typeface="Roboto" panose="02000000000000000000"/>
              </a:rPr>
              <a:t>r</a:t>
            </a:r>
            <a:r>
              <a:rPr lang="en-US" dirty="0">
                <a:latin typeface="Roboto" panose="02000000000000000000"/>
              </a:rPr>
              <a:t>tion</a:t>
            </a:r>
          </a:p>
        </p:txBody>
      </p:sp>
    </p:spTree>
    <p:extLst>
      <p:ext uri="{BB962C8B-B14F-4D97-AF65-F5344CB8AC3E}">
        <p14:creationId xmlns:p14="http://schemas.microsoft.com/office/powerpoint/2010/main" val="3656316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9144000" cy="639762"/>
          </a:xfrm>
        </p:spPr>
        <p:txBody>
          <a:bodyPr>
            <a:normAutofit fontScale="90000"/>
          </a:bodyPr>
          <a:lstStyle/>
          <a:p>
            <a:r>
              <a:rPr lang="en-US" dirty="0">
                <a:solidFill>
                  <a:srgbClr val="088196"/>
                </a:solidFill>
                <a:latin typeface="Bebas Neue" panose="020B0606020202050201" pitchFamily="34" charset="0"/>
              </a:rPr>
              <a:t>Recreational Boating Accidents</a:t>
            </a:r>
          </a:p>
        </p:txBody>
      </p:sp>
      <p:sp>
        <p:nvSpPr>
          <p:cNvPr id="4" name="Slide Number Placeholder 3"/>
          <p:cNvSpPr>
            <a:spLocks noGrp="1"/>
          </p:cNvSpPr>
          <p:nvPr>
            <p:ph type="sldNum" sz="quarter" idx="12"/>
          </p:nvPr>
        </p:nvSpPr>
        <p:spPr>
          <a:xfrm>
            <a:off x="70208" y="6400800"/>
            <a:ext cx="419100" cy="381000"/>
          </a:xfrm>
        </p:spPr>
        <p:txBody>
          <a:bodyPr/>
          <a:lstStyle/>
          <a:p>
            <a:fld id="{86F4255C-5B9E-4286-A6CA-8C7DE48236D7}" type="slidenum">
              <a:rPr lang="en-US" sz="1100" smtClean="0">
                <a:latin typeface="Arial" panose="020B0604020202020204" pitchFamily="34" charset="0"/>
                <a:cs typeface="Arial" panose="020B0604020202020204" pitchFamily="34" charset="0"/>
              </a:rPr>
              <a:pPr/>
              <a:t>9</a:t>
            </a:fld>
            <a:endParaRPr lang="en-US" sz="1100">
              <a:latin typeface="Arial" panose="020B0604020202020204" pitchFamily="34" charset="0"/>
              <a:cs typeface="Arial" panose="020B0604020202020204" pitchFamily="34" charset="0"/>
            </a:endParaRPr>
          </a:p>
        </p:txBody>
      </p:sp>
      <p:sp>
        <p:nvSpPr>
          <p:cNvPr id="5" name="Text Placeholder 4"/>
          <p:cNvSpPr>
            <a:spLocks noGrp="1"/>
          </p:cNvSpPr>
          <p:nvPr>
            <p:ph type="body" sz="quarter" idx="13"/>
          </p:nvPr>
        </p:nvSpPr>
        <p:spPr/>
        <p:txBody>
          <a:bodyPr vert="horz" lIns="228600" tIns="137160" rIns="91440" bIns="45720" rtlCol="0" anchor="t">
            <a:normAutofit lnSpcReduction="10000"/>
          </a:bodyPr>
          <a:lstStyle/>
          <a:p>
            <a:r>
              <a:rPr lang="en-US" dirty="0">
                <a:latin typeface="Roboto" panose="02000000000000000000" pitchFamily="2" charset="0"/>
                <a:ea typeface="Roboto" panose="02000000000000000000" pitchFamily="2" charset="0"/>
                <a:cs typeface="Arial"/>
              </a:rPr>
              <a:t>Data Summary</a:t>
            </a:r>
            <a:endParaRPr lang="en-US" dirty="0">
              <a:latin typeface="Roboto" panose="02000000000000000000" pitchFamily="2" charset="0"/>
              <a:ea typeface="Roboto" panose="02000000000000000000" pitchFamily="2" charset="0"/>
            </a:endParaRPr>
          </a:p>
        </p:txBody>
      </p:sp>
      <p:sp>
        <p:nvSpPr>
          <p:cNvPr id="2" name="TextBox 1"/>
          <p:cNvSpPr txBox="1"/>
          <p:nvPr/>
        </p:nvSpPr>
        <p:spPr>
          <a:xfrm>
            <a:off x="152399" y="1344562"/>
            <a:ext cx="3973211" cy="4801314"/>
          </a:xfrm>
          <a:prstGeom prst="rect">
            <a:avLst/>
          </a:prstGeom>
          <a:noFill/>
        </p:spPr>
        <p:txBody>
          <a:bodyPr wrap="square" rtlCol="0" anchor="t">
            <a:spAutoFit/>
          </a:bodyPr>
          <a:lstStyle/>
          <a:p>
            <a:pPr marL="285750" indent="-285750">
              <a:buFont typeface="Arial" panose="020B0604020202020204" pitchFamily="34" charset="0"/>
              <a:buChar char="•"/>
            </a:pPr>
            <a:r>
              <a:rPr lang="en-US" b="1" dirty="0">
                <a:latin typeface="Roboto" panose="02000000000000000000" pitchFamily="2" charset="0"/>
                <a:ea typeface="Roboto" panose="02000000000000000000" pitchFamily="2" charset="0"/>
                <a:cs typeface="Arial" panose="020B0604020202020204" pitchFamily="34" charset="0"/>
              </a:rPr>
              <a:t>Chord Diagram: </a:t>
            </a:r>
            <a:r>
              <a:rPr lang="en-US" dirty="0">
                <a:latin typeface="Roboto" panose="02000000000000000000" pitchFamily="2" charset="0"/>
                <a:ea typeface="Roboto" panose="02000000000000000000" pitchFamily="2" charset="0"/>
                <a:cs typeface="Arial" panose="020B0604020202020204" pitchFamily="34" charset="0"/>
              </a:rPr>
              <a:t>represents the relationship between entities. It is composed of node segments and arc-shaped edges.</a:t>
            </a:r>
          </a:p>
          <a:p>
            <a:pPr marL="285750" indent="-285750">
              <a:buFont typeface="Arial" panose="020B0604020202020204" pitchFamily="34" charset="0"/>
              <a:buChar char="•"/>
            </a:pPr>
            <a:endParaRPr lang="en-US" dirty="0">
              <a:latin typeface="Roboto" panose="02000000000000000000" pitchFamily="2" charset="0"/>
              <a:ea typeface="Roboto" panose="02000000000000000000" pitchFamily="2" charset="0"/>
              <a:cs typeface="Arial" panose="020B0604020202020204" pitchFamily="34" charset="0"/>
            </a:endParaRPr>
          </a:p>
          <a:p>
            <a:pPr marL="285750" indent="-285750">
              <a:buFont typeface="Arial" panose="020B0604020202020204" pitchFamily="34" charset="0"/>
              <a:buChar char="•"/>
            </a:pPr>
            <a:r>
              <a:rPr lang="en-US" b="1" dirty="0">
                <a:latin typeface="Roboto" panose="02000000000000000000" pitchFamily="2" charset="0"/>
                <a:ea typeface="Roboto" panose="02000000000000000000" pitchFamily="2" charset="0"/>
                <a:cs typeface="Arial" panose="020B0604020202020204" pitchFamily="34" charset="0"/>
              </a:rPr>
              <a:t>Four outcomes: </a:t>
            </a:r>
          </a:p>
          <a:p>
            <a:r>
              <a:rPr lang="en-US" dirty="0">
                <a:latin typeface="Roboto" panose="02000000000000000000" pitchFamily="2" charset="0"/>
                <a:ea typeface="Roboto" panose="02000000000000000000" pitchFamily="2" charset="0"/>
                <a:cs typeface="Arial" panose="020B0604020202020204" pitchFamily="34" charset="0"/>
              </a:rPr>
              <a:t>     Accident Only</a:t>
            </a:r>
          </a:p>
          <a:p>
            <a:r>
              <a:rPr lang="en-US" dirty="0">
                <a:latin typeface="Roboto" panose="02000000000000000000" pitchFamily="2" charset="0"/>
                <a:ea typeface="Roboto" panose="02000000000000000000" pitchFamily="2" charset="0"/>
                <a:cs typeface="Arial" panose="020B0604020202020204" pitchFamily="34" charset="0"/>
              </a:rPr>
              <a:t>     Injury Only;</a:t>
            </a:r>
          </a:p>
          <a:p>
            <a:r>
              <a:rPr lang="en-US" dirty="0">
                <a:latin typeface="Roboto" panose="02000000000000000000" pitchFamily="2" charset="0"/>
                <a:ea typeface="Roboto" panose="02000000000000000000" pitchFamily="2" charset="0"/>
                <a:cs typeface="Arial" panose="020B0604020202020204" pitchFamily="34" charset="0"/>
              </a:rPr>
              <a:t>     Death Only; </a:t>
            </a:r>
          </a:p>
          <a:p>
            <a:r>
              <a:rPr lang="en-US" dirty="0">
                <a:latin typeface="Roboto" panose="02000000000000000000" pitchFamily="2" charset="0"/>
                <a:ea typeface="Roboto" panose="02000000000000000000" pitchFamily="2" charset="0"/>
                <a:cs typeface="Arial" panose="020B0604020202020204" pitchFamily="34" charset="0"/>
              </a:rPr>
              <a:t>     Injury &amp; Death.</a:t>
            </a:r>
          </a:p>
          <a:p>
            <a:endParaRPr lang="en-US" dirty="0">
              <a:latin typeface="Roboto" panose="02000000000000000000" pitchFamily="2" charset="0"/>
              <a:ea typeface="Roboto" panose="02000000000000000000" pitchFamily="2" charset="0"/>
              <a:cs typeface="Arial" panose="020B0604020202020204" pitchFamily="34" charset="0"/>
            </a:endParaRPr>
          </a:p>
          <a:p>
            <a:pPr marL="285750" indent="-285750">
              <a:buFont typeface="Arial" panose="020B0604020202020204" pitchFamily="34" charset="0"/>
              <a:buChar char="•"/>
            </a:pPr>
            <a:r>
              <a:rPr lang="en-US" b="1" dirty="0">
                <a:latin typeface="Roboto" panose="02000000000000000000" pitchFamily="2" charset="0"/>
                <a:ea typeface="Roboto" panose="02000000000000000000" pitchFamily="2" charset="0"/>
                <a:cs typeface="Arial" panose="020B0604020202020204" pitchFamily="34" charset="0"/>
              </a:rPr>
              <a:t>Four most common events results of an accident:</a:t>
            </a:r>
          </a:p>
          <a:p>
            <a:r>
              <a:rPr lang="en-US" dirty="0">
                <a:latin typeface="Roboto" panose="02000000000000000000" pitchFamily="2" charset="0"/>
                <a:ea typeface="Roboto" panose="02000000000000000000" pitchFamily="2" charset="0"/>
                <a:cs typeface="Arial" panose="020B0604020202020204" pitchFamily="34" charset="0"/>
              </a:rPr>
              <a:t>     Collision with another vessel;</a:t>
            </a:r>
          </a:p>
          <a:p>
            <a:r>
              <a:rPr lang="en-US" dirty="0">
                <a:latin typeface="Roboto" panose="02000000000000000000" pitchFamily="2" charset="0"/>
                <a:ea typeface="Roboto" panose="02000000000000000000" pitchFamily="2" charset="0"/>
                <a:cs typeface="Arial" panose="020B0604020202020204" pitchFamily="34" charset="0"/>
              </a:rPr>
              <a:t>     Collision with fixed object;</a:t>
            </a:r>
          </a:p>
          <a:p>
            <a:r>
              <a:rPr lang="en-US" dirty="0">
                <a:latin typeface="Roboto" panose="02000000000000000000" pitchFamily="2" charset="0"/>
                <a:ea typeface="Roboto" panose="02000000000000000000" pitchFamily="2" charset="0"/>
                <a:cs typeface="Arial" panose="020B0604020202020204" pitchFamily="34" charset="0"/>
              </a:rPr>
              <a:t>     Flooding/Swamping</a:t>
            </a:r>
          </a:p>
          <a:p>
            <a:r>
              <a:rPr lang="en-US" dirty="0">
                <a:latin typeface="Roboto" panose="02000000000000000000" pitchFamily="2" charset="0"/>
                <a:ea typeface="Roboto" panose="02000000000000000000" pitchFamily="2" charset="0"/>
                <a:cs typeface="Arial" panose="020B0604020202020204" pitchFamily="34" charset="0"/>
              </a:rPr>
              <a:t>     Grounding</a:t>
            </a:r>
            <a:endParaRPr lang="en-US" sz="1600" dirty="0">
              <a:latin typeface="Roboto" panose="02000000000000000000" pitchFamily="2" charset="0"/>
              <a:ea typeface="Roboto" panose="02000000000000000000" pitchFamily="2" charset="0"/>
              <a:cs typeface="Arial" panose="020B0604020202020204" pitchFamily="34" charset="0"/>
            </a:endParaRPr>
          </a:p>
        </p:txBody>
      </p:sp>
      <p:pic>
        <p:nvPicPr>
          <p:cNvPr id="6" name="Picture 5">
            <a:extLst>
              <a:ext uri="{FF2B5EF4-FFF2-40B4-BE49-F238E27FC236}">
                <a16:creationId xmlns:a16="http://schemas.microsoft.com/office/drawing/2014/main" id="{43196DE0-DD75-44B6-808D-DDA67B677457}"/>
              </a:ext>
            </a:extLst>
          </p:cNvPr>
          <p:cNvPicPr>
            <a:picLocks noChangeAspect="1"/>
          </p:cNvPicPr>
          <p:nvPr/>
        </p:nvPicPr>
        <p:blipFill>
          <a:blip r:embed="rId3"/>
          <a:stretch>
            <a:fillRect/>
          </a:stretch>
        </p:blipFill>
        <p:spPr>
          <a:xfrm>
            <a:off x="4125610" y="767254"/>
            <a:ext cx="4675220" cy="5144814"/>
          </a:xfrm>
          <a:prstGeom prst="rect">
            <a:avLst/>
          </a:prstGeom>
        </p:spPr>
      </p:pic>
    </p:spTree>
    <p:extLst>
      <p:ext uri="{BB962C8B-B14F-4D97-AF65-F5344CB8AC3E}">
        <p14:creationId xmlns:p14="http://schemas.microsoft.com/office/powerpoint/2010/main" val="185645922"/>
      </p:ext>
    </p:extLst>
  </p:cSld>
  <p:clrMapOvr>
    <a:masterClrMapping/>
  </p:clrMapOvr>
  <mc:AlternateContent xmlns:mc="http://schemas.openxmlformats.org/markup-compatibility/2006" xmlns:p14="http://schemas.microsoft.com/office/powerpoint/2010/main">
    <mc:Choice Requires="p14">
      <p:transition spd="slow" p14:dur="2000" advTm="167878"/>
    </mc:Choice>
    <mc:Fallback xmlns="">
      <p:transition spd="slow" advTm="167878"/>
    </mc:Fallback>
  </mc:AlternateContent>
</p:sld>
</file>

<file path=ppt/theme/theme1.xml><?xml version="1.0" encoding="utf-8"?>
<a:theme xmlns:a="http://schemas.openxmlformats.org/drawingml/2006/main" name="Waterjet Holdings Template">
  <a:themeElements>
    <a:clrScheme name="Waterjet Holdings">
      <a:dk1>
        <a:srgbClr val="474747"/>
      </a:dk1>
      <a:lt1>
        <a:srgbClr val="FFFFFF"/>
      </a:lt1>
      <a:dk2>
        <a:srgbClr val="005564"/>
      </a:dk2>
      <a:lt2>
        <a:srgbClr val="BFBFBF"/>
      </a:lt2>
      <a:accent1>
        <a:srgbClr val="005596"/>
      </a:accent1>
      <a:accent2>
        <a:srgbClr val="E36C09"/>
      </a:accent2>
      <a:accent3>
        <a:srgbClr val="76923C"/>
      </a:accent3>
      <a:accent4>
        <a:srgbClr val="5F0060"/>
      </a:accent4>
      <a:accent5>
        <a:srgbClr val="548DD4"/>
      </a:accent5>
      <a:accent6>
        <a:srgbClr val="953734"/>
      </a:accent6>
      <a:hlink>
        <a:srgbClr val="76923C"/>
      </a:hlink>
      <a:folHlink>
        <a:srgbClr val="C3D69B"/>
      </a:folHlink>
    </a:clrScheme>
    <a:fontScheme name="Waterjet Holdings">
      <a:majorFont>
        <a:latin typeface="Franklin Gothic Medium"/>
        <a:ea typeface=""/>
        <a:cs typeface=""/>
      </a:majorFont>
      <a:minorFont>
        <a:latin typeface="Franklin Gothic Book"/>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9CE2CFC34EB2A49A83A81EB9FBE728D" ma:contentTypeVersion="9" ma:contentTypeDescription="Create a new document." ma:contentTypeScope="" ma:versionID="36adbeaccbdf0bf23ea6de37136a9ae1">
  <xsd:schema xmlns:xsd="http://www.w3.org/2001/XMLSchema" xmlns:xs="http://www.w3.org/2001/XMLSchema" xmlns:p="http://schemas.microsoft.com/office/2006/metadata/properties" xmlns:ns2="f9020e2b-4cd7-4c17-ba85-289522e033d5" targetNamespace="http://schemas.microsoft.com/office/2006/metadata/properties" ma:root="true" ma:fieldsID="d73a84df149118449dd3c86ba96c2036" ns2:_="">
    <xsd:import namespace="f9020e2b-4cd7-4c17-ba85-289522e033d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9020e2b-4cd7-4c17-ba85-289522e033d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20F97EF-1A0A-4049-979C-2ACEAD476EED}">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AAD113F8-B354-4C1E-8C88-1270D7F3A68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9020e2b-4cd7-4c17-ba85-289522e033d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B33BD26-ED12-4115-8C2A-764D77AAC17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Waterjet Holdings Template</Template>
  <TotalTime>1655</TotalTime>
  <Words>991</Words>
  <Application>Microsoft Office PowerPoint</Application>
  <PresentationFormat>On-screen Show (4:3)</PresentationFormat>
  <Paragraphs>168</Paragraphs>
  <Slides>12</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Bebas Neue</vt:lpstr>
      <vt:lpstr>Calibri</vt:lpstr>
      <vt:lpstr>Cambria</vt:lpstr>
      <vt:lpstr>Franklin Gothic Book</vt:lpstr>
      <vt:lpstr>Franklin Gothic Medium</vt:lpstr>
      <vt:lpstr>Roboto</vt:lpstr>
      <vt:lpstr>Wingdings</vt:lpstr>
      <vt:lpstr>Waterjet Holdings Template</vt:lpstr>
      <vt:lpstr>PowerPoint Presentation</vt:lpstr>
      <vt:lpstr>The Two Sides of Boating</vt:lpstr>
      <vt:lpstr>Recreational Boating Accidents</vt:lpstr>
      <vt:lpstr>Recreational Boating Accidents</vt:lpstr>
      <vt:lpstr>Recreational Boating Accidents</vt:lpstr>
      <vt:lpstr>Recreational Boating Accidents</vt:lpstr>
      <vt:lpstr>Recreational Boating Accidents</vt:lpstr>
      <vt:lpstr>Recreational Boating Accidents</vt:lpstr>
      <vt:lpstr>Recreational Boating Accidents</vt:lpstr>
      <vt:lpstr>Recreational Boating Accidents</vt:lpstr>
      <vt:lpstr>Recreational Boating Accidents</vt:lpstr>
      <vt:lpstr>Recreational Boating Accidents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Ralph Parlin</dc:creator>
  <cp:lastModifiedBy>Katie Parlin</cp:lastModifiedBy>
  <cp:revision>110</cp:revision>
  <cp:lastPrinted>2014-06-20T22:59:39Z</cp:lastPrinted>
  <dcterms:created xsi:type="dcterms:W3CDTF">2014-06-20T13:20:36Z</dcterms:created>
  <dcterms:modified xsi:type="dcterms:W3CDTF">2021-03-13T20:14:41Z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0x01010059CE2CFC34EB2A49A83A81EB9FBE728D</vt:lpwstr>
  </property>
</Properties>
</file>

<file path=docProps/thumbnail.jpeg>
</file>